
<file path=[Content_Types].xml><?xml version="1.0" encoding="utf-8"?>
<Types xmlns="http://schemas.openxmlformats.org/package/2006/content-types">
  <Default Extension="crdownload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50" d="100"/>
          <a:sy n="250" d="100"/>
        </p:scale>
        <p:origin x="20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rtis Carpenter" userId="e2c1d1949beca225" providerId="LiveId" clId="{1B400E85-32E7-4094-9679-35F3E845E343}"/>
    <pc:docChg chg="custSel addSld modSld">
      <pc:chgData name="Curtis Carpenter" userId="e2c1d1949beca225" providerId="LiveId" clId="{1B400E85-32E7-4094-9679-35F3E845E343}" dt="2022-07-28T12:54:05.821" v="297" actId="14100"/>
      <pc:docMkLst>
        <pc:docMk/>
      </pc:docMkLst>
      <pc:sldChg chg="addSp modSp mod">
        <pc:chgData name="Curtis Carpenter" userId="e2c1d1949beca225" providerId="LiveId" clId="{1B400E85-32E7-4094-9679-35F3E845E343}" dt="2022-07-28T12:42:22.491" v="6" actId="1076"/>
        <pc:sldMkLst>
          <pc:docMk/>
          <pc:sldMk cId="3795619264" sldId="257"/>
        </pc:sldMkLst>
        <pc:picChg chg="add mod">
          <ac:chgData name="Curtis Carpenter" userId="e2c1d1949beca225" providerId="LiveId" clId="{1B400E85-32E7-4094-9679-35F3E845E343}" dt="2022-07-28T12:42:22.491" v="6" actId="1076"/>
          <ac:picMkLst>
            <pc:docMk/>
            <pc:sldMk cId="3795619264" sldId="257"/>
            <ac:picMk id="5" creationId="{ECDACB26-CD40-F2E9-1EDA-C8EEA3834C49}"/>
          </ac:picMkLst>
        </pc:picChg>
      </pc:sldChg>
      <pc:sldChg chg="addSp modSp mod">
        <pc:chgData name="Curtis Carpenter" userId="e2c1d1949beca225" providerId="LiveId" clId="{1B400E85-32E7-4094-9679-35F3E845E343}" dt="2022-07-28T12:54:05.821" v="297" actId="14100"/>
        <pc:sldMkLst>
          <pc:docMk/>
          <pc:sldMk cId="3915551110" sldId="263"/>
        </pc:sldMkLst>
        <pc:spChg chg="mod">
          <ac:chgData name="Curtis Carpenter" userId="e2c1d1949beca225" providerId="LiveId" clId="{1B400E85-32E7-4094-9679-35F3E845E343}" dt="2022-07-28T12:51:40.448" v="292" actId="20577"/>
          <ac:spMkLst>
            <pc:docMk/>
            <pc:sldMk cId="3915551110" sldId="263"/>
            <ac:spMk id="3" creationId="{95CE494E-AB84-DAEE-D27F-5A87B0605BE7}"/>
          </ac:spMkLst>
        </pc:spChg>
        <pc:picChg chg="add mod">
          <ac:chgData name="Curtis Carpenter" userId="e2c1d1949beca225" providerId="LiveId" clId="{1B400E85-32E7-4094-9679-35F3E845E343}" dt="2022-07-28T12:54:05.821" v="297" actId="14100"/>
          <ac:picMkLst>
            <pc:docMk/>
            <pc:sldMk cId="3915551110" sldId="263"/>
            <ac:picMk id="5" creationId="{8C10F28C-3FEE-AED9-1D68-A64806FF85D7}"/>
          </ac:picMkLst>
        </pc:picChg>
      </pc:sldChg>
      <pc:sldChg chg="modSp new mod">
        <pc:chgData name="Curtis Carpenter" userId="e2c1d1949beca225" providerId="LiveId" clId="{1B400E85-32E7-4094-9679-35F3E845E343}" dt="2022-07-28T12:50:11.988" v="257" actId="20577"/>
        <pc:sldMkLst>
          <pc:docMk/>
          <pc:sldMk cId="24115885" sldId="264"/>
        </pc:sldMkLst>
        <pc:spChg chg="mod">
          <ac:chgData name="Curtis Carpenter" userId="e2c1d1949beca225" providerId="LiveId" clId="{1B400E85-32E7-4094-9679-35F3E845E343}" dt="2022-07-28T12:49:08.799" v="79" actId="20577"/>
          <ac:spMkLst>
            <pc:docMk/>
            <pc:sldMk cId="24115885" sldId="264"/>
            <ac:spMk id="2" creationId="{508981B6-7422-D9CC-F406-54CDEFF3967D}"/>
          </ac:spMkLst>
        </pc:spChg>
        <pc:spChg chg="mod">
          <ac:chgData name="Curtis Carpenter" userId="e2c1d1949beca225" providerId="LiveId" clId="{1B400E85-32E7-4094-9679-35F3E845E343}" dt="2022-07-28T12:50:11.988" v="257" actId="20577"/>
          <ac:spMkLst>
            <pc:docMk/>
            <pc:sldMk cId="24115885" sldId="264"/>
            <ac:spMk id="3" creationId="{06E359A0-322B-BEEF-A3E6-0CFFC84371A9}"/>
          </ac:spMkLst>
        </pc:spChg>
      </pc:sldChg>
    </pc:docChg>
  </pc:docChgLst>
  <pc:docChgLst>
    <pc:chgData name="Curtis Carpenter" userId="e2c1d1949beca225" providerId="LiveId" clId="{B60680ED-4C22-4006-88D0-EDFEAE6C76F2}"/>
    <pc:docChg chg="modSld">
      <pc:chgData name="Curtis Carpenter" userId="e2c1d1949beca225" providerId="LiveId" clId="{B60680ED-4C22-4006-88D0-EDFEAE6C76F2}" dt="2022-07-28T11:25:04.486" v="36" actId="1076"/>
      <pc:docMkLst>
        <pc:docMk/>
      </pc:docMkLst>
      <pc:sldChg chg="modSp mod">
        <pc:chgData name="Curtis Carpenter" userId="e2c1d1949beca225" providerId="LiveId" clId="{B60680ED-4C22-4006-88D0-EDFEAE6C76F2}" dt="2022-07-28T11:19:42.336" v="14" actId="20577"/>
        <pc:sldMkLst>
          <pc:docMk/>
          <pc:sldMk cId="3795619264" sldId="257"/>
        </pc:sldMkLst>
        <pc:spChg chg="mod">
          <ac:chgData name="Curtis Carpenter" userId="e2c1d1949beca225" providerId="LiveId" clId="{B60680ED-4C22-4006-88D0-EDFEAE6C76F2}" dt="2022-07-28T11:19:42.336" v="14" actId="20577"/>
          <ac:spMkLst>
            <pc:docMk/>
            <pc:sldMk cId="3795619264" sldId="257"/>
            <ac:spMk id="3" creationId="{BD19EA06-81D4-5596-F329-0BF60DE7E097}"/>
          </ac:spMkLst>
        </pc:spChg>
      </pc:sldChg>
      <pc:sldChg chg="addSp modSp mod">
        <pc:chgData name="Curtis Carpenter" userId="e2c1d1949beca225" providerId="LiveId" clId="{B60680ED-4C22-4006-88D0-EDFEAE6C76F2}" dt="2022-07-28T11:25:04.486" v="36" actId="1076"/>
        <pc:sldMkLst>
          <pc:docMk/>
          <pc:sldMk cId="3894659726" sldId="258"/>
        </pc:sldMkLst>
        <pc:picChg chg="add mod">
          <ac:chgData name="Curtis Carpenter" userId="e2c1d1949beca225" providerId="LiveId" clId="{B60680ED-4C22-4006-88D0-EDFEAE6C76F2}" dt="2022-07-28T11:24:31.899" v="32" actId="1076"/>
          <ac:picMkLst>
            <pc:docMk/>
            <pc:sldMk cId="3894659726" sldId="258"/>
            <ac:picMk id="5" creationId="{7B124D65-CC59-B036-DDAE-809E33E57397}"/>
          </ac:picMkLst>
        </pc:picChg>
        <pc:picChg chg="add mod">
          <ac:chgData name="Curtis Carpenter" userId="e2c1d1949beca225" providerId="LiveId" clId="{B60680ED-4C22-4006-88D0-EDFEAE6C76F2}" dt="2022-07-28T11:24:29.392" v="31" actId="1076"/>
          <ac:picMkLst>
            <pc:docMk/>
            <pc:sldMk cId="3894659726" sldId="258"/>
            <ac:picMk id="7" creationId="{77865755-0D4E-B993-4CA7-2B723A1DFB73}"/>
          </ac:picMkLst>
        </pc:picChg>
        <pc:picChg chg="add mod">
          <ac:chgData name="Curtis Carpenter" userId="e2c1d1949beca225" providerId="LiveId" clId="{B60680ED-4C22-4006-88D0-EDFEAE6C76F2}" dt="2022-07-28T11:24:26.975" v="30" actId="1076"/>
          <ac:picMkLst>
            <pc:docMk/>
            <pc:sldMk cId="3894659726" sldId="258"/>
            <ac:picMk id="9" creationId="{BD9DB4BE-C8C7-1A47-65EC-E1085CCE29A5}"/>
          </ac:picMkLst>
        </pc:picChg>
        <pc:picChg chg="add mod">
          <ac:chgData name="Curtis Carpenter" userId="e2c1d1949beca225" providerId="LiveId" clId="{B60680ED-4C22-4006-88D0-EDFEAE6C76F2}" dt="2022-07-28T11:24:34.303" v="33" actId="1076"/>
          <ac:picMkLst>
            <pc:docMk/>
            <pc:sldMk cId="3894659726" sldId="258"/>
            <ac:picMk id="11" creationId="{0E71CD42-4B4F-3C12-4FF6-2746A87D3BFA}"/>
          </ac:picMkLst>
        </pc:picChg>
        <pc:picChg chg="add mod">
          <ac:chgData name="Curtis Carpenter" userId="e2c1d1949beca225" providerId="LiveId" clId="{B60680ED-4C22-4006-88D0-EDFEAE6C76F2}" dt="2022-07-28T11:25:04.486" v="36" actId="1076"/>
          <ac:picMkLst>
            <pc:docMk/>
            <pc:sldMk cId="3894659726" sldId="258"/>
            <ac:picMk id="13" creationId="{1604A816-C21C-498F-B617-637215B3BD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crdownload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obeachsocialmedia.com/" TargetMode="External"/><Relationship Id="rId2" Type="http://schemas.openxmlformats.org/officeDocument/2006/relationships/hyperlink" Target="mailto:Curtis@VeroBeachSocialMedia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F397-57AB-F85D-A100-3DFD80B0E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8824" y="824577"/>
            <a:ext cx="8791575" cy="1740430"/>
          </a:xfrm>
        </p:spPr>
        <p:txBody>
          <a:bodyPr/>
          <a:lstStyle/>
          <a:p>
            <a:r>
              <a:rPr lang="en-US" dirty="0"/>
              <a:t>HOW TO USE SOCIAL MEDIA AS A BUSINESS GROWTH TOOL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DA862-8CF8-DEEE-6178-5EF5165D7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2624" y="2729971"/>
            <a:ext cx="8791575" cy="1655762"/>
          </a:xfrm>
        </p:spPr>
        <p:txBody>
          <a:bodyPr/>
          <a:lstStyle/>
          <a:p>
            <a:r>
              <a:rPr lang="en-US" dirty="0"/>
              <a:t>CURTIS CARPENTER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VERO BEACH SOCIAL MEDIA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FE985A-C99B-6FC6-59A3-67221E87B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38" y="4292994"/>
            <a:ext cx="5408662" cy="200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9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26554-E687-A0D9-6131-3A3E7892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9EA06-81D4-5596-F329-0BF60DE7E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068" y="1778000"/>
            <a:ext cx="8212665" cy="4013201"/>
          </a:xfrm>
        </p:spPr>
        <p:txBody>
          <a:bodyPr>
            <a:normAutofit/>
          </a:bodyPr>
          <a:lstStyle/>
          <a:p>
            <a:r>
              <a:rPr lang="en-US" dirty="0"/>
              <a:t>Grew up in Vero Beach</a:t>
            </a:r>
          </a:p>
          <a:p>
            <a:r>
              <a:rPr lang="en-US" dirty="0"/>
              <a:t>Graduate of Vero Beach High School</a:t>
            </a:r>
          </a:p>
          <a:p>
            <a:r>
              <a:rPr lang="en-US" dirty="0"/>
              <a:t>Radiology degree from Indian River State College</a:t>
            </a:r>
          </a:p>
          <a:p>
            <a:r>
              <a:rPr lang="en-US" dirty="0"/>
              <a:t>Spent 13 years in the medical field</a:t>
            </a:r>
          </a:p>
          <a:p>
            <a:r>
              <a:rPr lang="en-US" dirty="0"/>
              <a:t>Ran political campaigns on the side</a:t>
            </a:r>
          </a:p>
          <a:p>
            <a:r>
              <a:rPr lang="en-US" dirty="0"/>
              <a:t>Started a digital marketing firm, Citrus Three, in 2017</a:t>
            </a:r>
          </a:p>
          <a:p>
            <a:r>
              <a:rPr lang="en-US" dirty="0"/>
              <a:t>Sold that and started Vero Beach Social Media August 1, 2021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DACB26-CD40-F2E9-1EDA-C8EEA3834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360" y="455584"/>
            <a:ext cx="3794759" cy="28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1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0D6D-864A-AF24-F056-62DE7D24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social media?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B379C-EF24-67BD-E9C4-6A8FF4484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where everyone is.</a:t>
            </a:r>
          </a:p>
          <a:p>
            <a:r>
              <a:rPr lang="en-US" dirty="0"/>
              <a:t>Ability to interact with current and potential customers.</a:t>
            </a:r>
          </a:p>
          <a:p>
            <a:r>
              <a:rPr lang="en-US" dirty="0"/>
              <a:t>Multiple types of content.</a:t>
            </a:r>
          </a:p>
          <a:p>
            <a:r>
              <a:rPr lang="en-US" dirty="0"/>
              <a:t>Advertising Capabilities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24D65-CC59-B036-DDAE-809E33E57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43" y="5233385"/>
            <a:ext cx="2148417" cy="121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865755-0D4E-B993-4CA7-2B723A1DF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356" y="5038069"/>
            <a:ext cx="1600909" cy="16009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DB4BE-C8C7-1A47-65EC-E1085CCE2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1" y="4381500"/>
            <a:ext cx="3759200" cy="281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71CD42-4B4F-3C12-4FF6-2746A87D3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209" y="5063066"/>
            <a:ext cx="1456267" cy="1456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04A816-C21C-498F-B617-637215B3B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4262" y="5087408"/>
            <a:ext cx="2545644" cy="143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59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7961-50EF-8447-42F9-E8EEFC742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Where Everyone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D6315-3F44-2BB7-BAD6-3842DBEA2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2.9 Billion monthly active users on Facebook.</a:t>
            </a:r>
          </a:p>
          <a:p>
            <a:r>
              <a:rPr lang="en-US" dirty="0"/>
              <a:t>1.21 Billion monthly active users on Instagram.</a:t>
            </a:r>
          </a:p>
          <a:p>
            <a:r>
              <a:rPr lang="en-US" dirty="0"/>
              <a:t>1 Billion hours of content watched on YouTube daily.</a:t>
            </a:r>
          </a:p>
          <a:p>
            <a:r>
              <a:rPr lang="en-US" dirty="0"/>
              <a:t>TikTok was the most visited website in the World in 2021.</a:t>
            </a:r>
          </a:p>
        </p:txBody>
      </p:sp>
    </p:spTree>
    <p:extLst>
      <p:ext uri="{BB962C8B-B14F-4D97-AF65-F5344CB8AC3E}">
        <p14:creationId xmlns:p14="http://schemas.microsoft.com/office/powerpoint/2010/main" val="333882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76D65-07F1-9583-A62E-30C38E8E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D1F12-A479-B90F-2B69-B94F89D4D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Traditional ‘advertising’ is one way communication.</a:t>
            </a:r>
          </a:p>
          <a:p>
            <a:r>
              <a:rPr lang="en-US" dirty="0"/>
              <a:t>Social Media allows binary communication.</a:t>
            </a:r>
          </a:p>
          <a:p>
            <a:r>
              <a:rPr lang="en-US" dirty="0"/>
              <a:t>Social Media groups allow customers to feel special.</a:t>
            </a:r>
          </a:p>
          <a:p>
            <a:r>
              <a:rPr lang="en-US" dirty="0"/>
              <a:t>Tackle PR issues.</a:t>
            </a:r>
          </a:p>
        </p:txBody>
      </p:sp>
    </p:spTree>
    <p:extLst>
      <p:ext uri="{BB962C8B-B14F-4D97-AF65-F5344CB8AC3E}">
        <p14:creationId xmlns:p14="http://schemas.microsoft.com/office/powerpoint/2010/main" val="275004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C50D-C30E-0F0A-1A1D-6F01BA68E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types of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ED639-ADCA-D3B9-4A09-FAD10FD5A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Blogs</a:t>
            </a:r>
          </a:p>
          <a:p>
            <a:r>
              <a:rPr lang="en-US" dirty="0"/>
              <a:t>Photos</a:t>
            </a:r>
          </a:p>
          <a:p>
            <a:r>
              <a:rPr lang="en-US" dirty="0"/>
              <a:t>Video</a:t>
            </a:r>
          </a:p>
          <a:p>
            <a:r>
              <a:rPr lang="en-US" dirty="0"/>
              <a:t>Shared Articles</a:t>
            </a:r>
          </a:p>
        </p:txBody>
      </p:sp>
    </p:spTree>
    <p:extLst>
      <p:ext uri="{BB962C8B-B14F-4D97-AF65-F5344CB8AC3E}">
        <p14:creationId xmlns:p14="http://schemas.microsoft.com/office/powerpoint/2010/main" val="265554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E3F0-CFCB-F7BB-F725-8627F8B2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6907-502D-8E5A-C2C3-63EC8EF4E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Cheap Exposure</a:t>
            </a:r>
          </a:p>
          <a:p>
            <a:r>
              <a:rPr lang="en-US" dirty="0"/>
              <a:t>Specific Targeting</a:t>
            </a:r>
          </a:p>
          <a:p>
            <a:r>
              <a:rPr lang="en-US" dirty="0"/>
              <a:t>Audience Capture with Re-Targeting</a:t>
            </a:r>
          </a:p>
          <a:p>
            <a:r>
              <a:rPr lang="en-US" dirty="0"/>
              <a:t>Detailed Insights</a:t>
            </a:r>
          </a:p>
        </p:txBody>
      </p:sp>
    </p:spTree>
    <p:extLst>
      <p:ext uri="{BB962C8B-B14F-4D97-AF65-F5344CB8AC3E}">
        <p14:creationId xmlns:p14="http://schemas.microsoft.com/office/powerpoint/2010/main" val="9392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81B6-7422-D9CC-F406-54CDEFF3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359A0-322B-BEEF-A3E6-0CFFC8437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platforms that your audience is typically using.</a:t>
            </a:r>
          </a:p>
          <a:p>
            <a:r>
              <a:rPr lang="en-US" dirty="0"/>
              <a:t>Post as often as possible.</a:t>
            </a:r>
          </a:p>
          <a:p>
            <a:r>
              <a:rPr lang="en-US" dirty="0"/>
              <a:t>Engage with your audience.</a:t>
            </a:r>
          </a:p>
          <a:p>
            <a:r>
              <a:rPr lang="en-US" dirty="0"/>
              <a:t>Be Authentic.</a:t>
            </a:r>
          </a:p>
          <a:p>
            <a:r>
              <a:rPr lang="en-US" dirty="0"/>
              <a:t>Use the advertising tools at your disposal.</a:t>
            </a:r>
          </a:p>
        </p:txBody>
      </p:sp>
    </p:spTree>
    <p:extLst>
      <p:ext uri="{BB962C8B-B14F-4D97-AF65-F5344CB8AC3E}">
        <p14:creationId xmlns:p14="http://schemas.microsoft.com/office/powerpoint/2010/main" val="24115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BEB8-3CE1-ACDB-02D9-AAEF7031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E494E-AB84-DAEE-D27F-5A87B0605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Curtis Carpenter</a:t>
            </a:r>
          </a:p>
          <a:p>
            <a:pPr marL="0" indent="0">
              <a:buNone/>
            </a:pPr>
            <a:r>
              <a:rPr lang="en-US" dirty="0"/>
              <a:t>(772) 999-6636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Curtis@VeroBeachSocialMedia.com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www.VeroBeachSocialMedia.com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0F28C-3FEE-AED9-1D68-A64806FF8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335280"/>
            <a:ext cx="4549140" cy="454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51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34</TotalTime>
  <Words>243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Tw Cen MT</vt:lpstr>
      <vt:lpstr>Circuit</vt:lpstr>
      <vt:lpstr>HOW TO USE SOCIAL MEDIA AS A BUSINESS GROWTH TOOL</vt:lpstr>
      <vt:lpstr>Background</vt:lpstr>
      <vt:lpstr>Why social media?</vt:lpstr>
      <vt:lpstr>It’s Where Everyone Is</vt:lpstr>
      <vt:lpstr>Customer interaction</vt:lpstr>
      <vt:lpstr>Multiple types of content</vt:lpstr>
      <vt:lpstr>Advertising Capabilities</vt:lpstr>
      <vt:lpstr>Business suggestions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SOCIAL MEDIA AS A BUSINESS GROWTH TOOL</dc:title>
  <dc:creator>Curtis Carpenter</dc:creator>
  <cp:lastModifiedBy>Curtis Carpenter</cp:lastModifiedBy>
  <cp:revision>1</cp:revision>
  <dcterms:created xsi:type="dcterms:W3CDTF">2022-07-28T10:20:41Z</dcterms:created>
  <dcterms:modified xsi:type="dcterms:W3CDTF">2022-07-28T12:54:09Z</dcterms:modified>
</cp:coreProperties>
</file>