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15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16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17.xml" ContentType="application/vnd.openxmlformats-officedocument.presentationml.notesSlide+xml"/>
  <Override PartName="/ppt/tags/tag22.xml" ContentType="application/vnd.openxmlformats-officedocument.presentationml.tags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26"/>
  </p:notesMasterIdLst>
  <p:sldIdLst>
    <p:sldId id="256" r:id="rId3"/>
    <p:sldId id="353" r:id="rId4"/>
    <p:sldId id="352" r:id="rId5"/>
    <p:sldId id="349" r:id="rId6"/>
    <p:sldId id="348" r:id="rId7"/>
    <p:sldId id="332" r:id="rId8"/>
    <p:sldId id="334" r:id="rId9"/>
    <p:sldId id="354" r:id="rId10"/>
    <p:sldId id="361" r:id="rId11"/>
    <p:sldId id="360" r:id="rId12"/>
    <p:sldId id="359" r:id="rId13"/>
    <p:sldId id="358" r:id="rId14"/>
    <p:sldId id="357" r:id="rId15"/>
    <p:sldId id="356" r:id="rId16"/>
    <p:sldId id="343" r:id="rId17"/>
    <p:sldId id="350" r:id="rId18"/>
    <p:sldId id="338" r:id="rId19"/>
    <p:sldId id="342" r:id="rId20"/>
    <p:sldId id="341" r:id="rId21"/>
    <p:sldId id="340" r:id="rId22"/>
    <p:sldId id="355" r:id="rId23"/>
    <p:sldId id="339" r:id="rId24"/>
    <p:sldId id="362" r:id="rId25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06" autoAdjust="0"/>
    <p:restoredTop sz="82139" autoAdjust="0"/>
  </p:normalViewPr>
  <p:slideViewPr>
    <p:cSldViewPr snapToGrid="0">
      <p:cViewPr varScale="1">
        <p:scale>
          <a:sx n="93" d="100"/>
          <a:sy n="93" d="100"/>
        </p:scale>
        <p:origin x="129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microsoft.com/office/2016/11/relationships/changesInfo" Target="changesInfos/changesInfo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e pellegrino" userId="eb5f783ac5c11e6a" providerId="LiveId" clId="{961BD7C5-0643-4AC9-89D4-2BAFFC926C2E}"/>
    <pc:docChg chg="modSld">
      <pc:chgData name="joe pellegrino" userId="eb5f783ac5c11e6a" providerId="LiveId" clId="{961BD7C5-0643-4AC9-89D4-2BAFFC926C2E}" dt="2020-04-22T17:06:44.699" v="0"/>
      <pc:docMkLst>
        <pc:docMk/>
      </pc:docMkLst>
      <pc:sldChg chg="delSp modAnim">
        <pc:chgData name="joe pellegrino" userId="eb5f783ac5c11e6a" providerId="LiveId" clId="{961BD7C5-0643-4AC9-89D4-2BAFFC926C2E}" dt="2020-04-22T17:06:44.699" v="0"/>
        <pc:sldMkLst>
          <pc:docMk/>
          <pc:sldMk cId="1251621603" sldId="256"/>
        </pc:sldMkLst>
        <pc:picChg chg="del">
          <ac:chgData name="joe pellegrino" userId="eb5f783ac5c11e6a" providerId="LiveId" clId="{961BD7C5-0643-4AC9-89D4-2BAFFC926C2E}" dt="2020-04-22T17:06:44.699" v="0"/>
          <ac:picMkLst>
            <pc:docMk/>
            <pc:sldMk cId="1251621603" sldId="256"/>
            <ac:picMk id="6" creationId="{35E6AF64-7DB4-4A48-9F89-505546EE24E6}"/>
          </ac:picMkLst>
        </pc:picChg>
      </pc:sldChg>
      <pc:sldChg chg="delSp modAnim">
        <pc:chgData name="joe pellegrino" userId="eb5f783ac5c11e6a" providerId="LiveId" clId="{961BD7C5-0643-4AC9-89D4-2BAFFC926C2E}" dt="2020-04-22T17:06:44.699" v="0"/>
        <pc:sldMkLst>
          <pc:docMk/>
          <pc:sldMk cId="2884776470" sldId="332"/>
        </pc:sldMkLst>
        <pc:picChg chg="del">
          <ac:chgData name="joe pellegrino" userId="eb5f783ac5c11e6a" providerId="LiveId" clId="{961BD7C5-0643-4AC9-89D4-2BAFFC926C2E}" dt="2020-04-22T17:06:44.699" v="0"/>
          <ac:picMkLst>
            <pc:docMk/>
            <pc:sldMk cId="2884776470" sldId="332"/>
            <ac:picMk id="3" creationId="{6FD1AE90-E221-4A7E-92CD-2E9D791AE5BE}"/>
          </ac:picMkLst>
        </pc:picChg>
      </pc:sldChg>
      <pc:sldChg chg="delSp modAnim">
        <pc:chgData name="joe pellegrino" userId="eb5f783ac5c11e6a" providerId="LiveId" clId="{961BD7C5-0643-4AC9-89D4-2BAFFC926C2E}" dt="2020-04-22T17:06:44.699" v="0"/>
        <pc:sldMkLst>
          <pc:docMk/>
          <pc:sldMk cId="2408203023" sldId="333"/>
        </pc:sldMkLst>
        <pc:picChg chg="del">
          <ac:chgData name="joe pellegrino" userId="eb5f783ac5c11e6a" providerId="LiveId" clId="{961BD7C5-0643-4AC9-89D4-2BAFFC926C2E}" dt="2020-04-22T17:06:44.699" v="0"/>
          <ac:picMkLst>
            <pc:docMk/>
            <pc:sldMk cId="2408203023" sldId="333"/>
            <ac:picMk id="2" creationId="{90DF5258-C435-4A17-8B9C-56CE1EF54D42}"/>
          </ac:picMkLst>
        </pc:picChg>
      </pc:sldChg>
      <pc:sldChg chg="delSp modAnim">
        <pc:chgData name="joe pellegrino" userId="eb5f783ac5c11e6a" providerId="LiveId" clId="{961BD7C5-0643-4AC9-89D4-2BAFFC926C2E}" dt="2020-04-22T17:06:44.699" v="0"/>
        <pc:sldMkLst>
          <pc:docMk/>
          <pc:sldMk cId="193327273" sldId="334"/>
        </pc:sldMkLst>
        <pc:picChg chg="del">
          <ac:chgData name="joe pellegrino" userId="eb5f783ac5c11e6a" providerId="LiveId" clId="{961BD7C5-0643-4AC9-89D4-2BAFFC926C2E}" dt="2020-04-22T17:06:44.699" v="0"/>
          <ac:picMkLst>
            <pc:docMk/>
            <pc:sldMk cId="193327273" sldId="334"/>
            <ac:picMk id="6" creationId="{64D645E8-FD67-4E18-8CC9-5E8A9A10C36D}"/>
          </ac:picMkLst>
        </pc:picChg>
      </pc:sldChg>
      <pc:sldChg chg="delSp modAnim">
        <pc:chgData name="joe pellegrino" userId="eb5f783ac5c11e6a" providerId="LiveId" clId="{961BD7C5-0643-4AC9-89D4-2BAFFC926C2E}" dt="2020-04-22T17:06:44.699" v="0"/>
        <pc:sldMkLst>
          <pc:docMk/>
          <pc:sldMk cId="4016024644" sldId="335"/>
        </pc:sldMkLst>
        <pc:picChg chg="del">
          <ac:chgData name="joe pellegrino" userId="eb5f783ac5c11e6a" providerId="LiveId" clId="{961BD7C5-0643-4AC9-89D4-2BAFFC926C2E}" dt="2020-04-22T17:06:44.699" v="0"/>
          <ac:picMkLst>
            <pc:docMk/>
            <pc:sldMk cId="4016024644" sldId="335"/>
            <ac:picMk id="6" creationId="{F40B3A4B-B17F-460C-8C0A-7A0F40A01BE5}"/>
          </ac:picMkLst>
        </pc:picChg>
      </pc:sldChg>
      <pc:sldChg chg="delSp modAnim">
        <pc:chgData name="joe pellegrino" userId="eb5f783ac5c11e6a" providerId="LiveId" clId="{961BD7C5-0643-4AC9-89D4-2BAFFC926C2E}" dt="2020-04-22T17:06:44.699" v="0"/>
        <pc:sldMkLst>
          <pc:docMk/>
          <pc:sldMk cId="1758821741" sldId="338"/>
        </pc:sldMkLst>
        <pc:picChg chg="del">
          <ac:chgData name="joe pellegrino" userId="eb5f783ac5c11e6a" providerId="LiveId" clId="{961BD7C5-0643-4AC9-89D4-2BAFFC926C2E}" dt="2020-04-22T17:06:44.699" v="0"/>
          <ac:picMkLst>
            <pc:docMk/>
            <pc:sldMk cId="1758821741" sldId="338"/>
            <ac:picMk id="4" creationId="{C525BF7F-282D-4367-B9B4-485AA27B28B3}"/>
          </ac:picMkLst>
        </pc:picChg>
      </pc:sldChg>
      <pc:sldChg chg="delSp modAnim">
        <pc:chgData name="joe pellegrino" userId="eb5f783ac5c11e6a" providerId="LiveId" clId="{961BD7C5-0643-4AC9-89D4-2BAFFC926C2E}" dt="2020-04-22T17:06:44.699" v="0"/>
        <pc:sldMkLst>
          <pc:docMk/>
          <pc:sldMk cId="2459403685" sldId="339"/>
        </pc:sldMkLst>
        <pc:picChg chg="del">
          <ac:chgData name="joe pellegrino" userId="eb5f783ac5c11e6a" providerId="LiveId" clId="{961BD7C5-0643-4AC9-89D4-2BAFFC926C2E}" dt="2020-04-22T17:06:44.699" v="0"/>
          <ac:picMkLst>
            <pc:docMk/>
            <pc:sldMk cId="2459403685" sldId="339"/>
            <ac:picMk id="4" creationId="{A592A995-8AFB-4B2F-8E52-1017CB057A10}"/>
          </ac:picMkLst>
        </pc:picChg>
      </pc:sldChg>
      <pc:sldChg chg="delSp modAnim">
        <pc:chgData name="joe pellegrino" userId="eb5f783ac5c11e6a" providerId="LiveId" clId="{961BD7C5-0643-4AC9-89D4-2BAFFC926C2E}" dt="2020-04-22T17:06:44.699" v="0"/>
        <pc:sldMkLst>
          <pc:docMk/>
          <pc:sldMk cId="805698539" sldId="340"/>
        </pc:sldMkLst>
        <pc:picChg chg="del">
          <ac:chgData name="joe pellegrino" userId="eb5f783ac5c11e6a" providerId="LiveId" clId="{961BD7C5-0643-4AC9-89D4-2BAFFC926C2E}" dt="2020-04-22T17:06:44.699" v="0"/>
          <ac:picMkLst>
            <pc:docMk/>
            <pc:sldMk cId="805698539" sldId="340"/>
            <ac:picMk id="4" creationId="{5A11B089-2777-4601-91E3-1E45D4059200}"/>
          </ac:picMkLst>
        </pc:picChg>
      </pc:sldChg>
      <pc:sldChg chg="delSp modAnim">
        <pc:chgData name="joe pellegrino" userId="eb5f783ac5c11e6a" providerId="LiveId" clId="{961BD7C5-0643-4AC9-89D4-2BAFFC926C2E}" dt="2020-04-22T17:06:44.699" v="0"/>
        <pc:sldMkLst>
          <pc:docMk/>
          <pc:sldMk cId="3272672234" sldId="341"/>
        </pc:sldMkLst>
        <pc:picChg chg="del">
          <ac:chgData name="joe pellegrino" userId="eb5f783ac5c11e6a" providerId="LiveId" clId="{961BD7C5-0643-4AC9-89D4-2BAFFC926C2E}" dt="2020-04-22T17:06:44.699" v="0"/>
          <ac:picMkLst>
            <pc:docMk/>
            <pc:sldMk cId="3272672234" sldId="341"/>
            <ac:picMk id="4" creationId="{DBCEEC6A-1BA6-4B28-8F06-86205D7AA83A}"/>
          </ac:picMkLst>
        </pc:picChg>
      </pc:sldChg>
      <pc:sldChg chg="delSp modAnim">
        <pc:chgData name="joe pellegrino" userId="eb5f783ac5c11e6a" providerId="LiveId" clId="{961BD7C5-0643-4AC9-89D4-2BAFFC926C2E}" dt="2020-04-22T17:06:44.699" v="0"/>
        <pc:sldMkLst>
          <pc:docMk/>
          <pc:sldMk cId="4107555021" sldId="342"/>
        </pc:sldMkLst>
        <pc:picChg chg="del">
          <ac:chgData name="joe pellegrino" userId="eb5f783ac5c11e6a" providerId="LiveId" clId="{961BD7C5-0643-4AC9-89D4-2BAFFC926C2E}" dt="2020-04-22T17:06:44.699" v="0"/>
          <ac:picMkLst>
            <pc:docMk/>
            <pc:sldMk cId="4107555021" sldId="342"/>
            <ac:picMk id="4" creationId="{E7582857-617C-46CE-A27A-E51B3543BC32}"/>
          </ac:picMkLst>
        </pc:picChg>
      </pc:sldChg>
      <pc:sldChg chg="delSp modAnim">
        <pc:chgData name="joe pellegrino" userId="eb5f783ac5c11e6a" providerId="LiveId" clId="{961BD7C5-0643-4AC9-89D4-2BAFFC926C2E}" dt="2020-04-22T17:06:44.699" v="0"/>
        <pc:sldMkLst>
          <pc:docMk/>
          <pc:sldMk cId="4029800345" sldId="343"/>
        </pc:sldMkLst>
        <pc:picChg chg="del">
          <ac:chgData name="joe pellegrino" userId="eb5f783ac5c11e6a" providerId="LiveId" clId="{961BD7C5-0643-4AC9-89D4-2BAFFC926C2E}" dt="2020-04-22T17:06:44.699" v="0"/>
          <ac:picMkLst>
            <pc:docMk/>
            <pc:sldMk cId="4029800345" sldId="343"/>
            <ac:picMk id="4" creationId="{0FAAD668-9420-402C-A890-A780376A2A63}"/>
          </ac:picMkLst>
        </pc:picChg>
      </pc:sldChg>
      <pc:sldChg chg="delSp modAnim">
        <pc:chgData name="joe pellegrino" userId="eb5f783ac5c11e6a" providerId="LiveId" clId="{961BD7C5-0643-4AC9-89D4-2BAFFC926C2E}" dt="2020-04-22T17:06:44.699" v="0"/>
        <pc:sldMkLst>
          <pc:docMk/>
          <pc:sldMk cId="255134832" sldId="348"/>
        </pc:sldMkLst>
        <pc:picChg chg="del">
          <ac:chgData name="joe pellegrino" userId="eb5f783ac5c11e6a" providerId="LiveId" clId="{961BD7C5-0643-4AC9-89D4-2BAFFC926C2E}" dt="2020-04-22T17:06:44.699" v="0"/>
          <ac:picMkLst>
            <pc:docMk/>
            <pc:sldMk cId="255134832" sldId="348"/>
            <ac:picMk id="3" creationId="{5C6A1098-841E-48C0-AA4B-A22EFA64B7F4}"/>
          </ac:picMkLst>
        </pc:picChg>
      </pc:sldChg>
      <pc:sldChg chg="delSp modAnim">
        <pc:chgData name="joe pellegrino" userId="eb5f783ac5c11e6a" providerId="LiveId" clId="{961BD7C5-0643-4AC9-89D4-2BAFFC926C2E}" dt="2020-04-22T17:06:44.699" v="0"/>
        <pc:sldMkLst>
          <pc:docMk/>
          <pc:sldMk cId="3739044619" sldId="349"/>
        </pc:sldMkLst>
        <pc:picChg chg="del">
          <ac:chgData name="joe pellegrino" userId="eb5f783ac5c11e6a" providerId="LiveId" clId="{961BD7C5-0643-4AC9-89D4-2BAFFC926C2E}" dt="2020-04-22T17:06:44.699" v="0"/>
          <ac:picMkLst>
            <pc:docMk/>
            <pc:sldMk cId="3739044619" sldId="349"/>
            <ac:picMk id="6" creationId="{8CEFD581-09B6-4A18-8988-027653389764}"/>
          </ac:picMkLst>
        </pc:picChg>
      </pc:sldChg>
      <pc:sldChg chg="delSp modAnim">
        <pc:chgData name="joe pellegrino" userId="eb5f783ac5c11e6a" providerId="LiveId" clId="{961BD7C5-0643-4AC9-89D4-2BAFFC926C2E}" dt="2020-04-22T17:06:44.699" v="0"/>
        <pc:sldMkLst>
          <pc:docMk/>
          <pc:sldMk cId="2584312388" sldId="350"/>
        </pc:sldMkLst>
        <pc:picChg chg="del">
          <ac:chgData name="joe pellegrino" userId="eb5f783ac5c11e6a" providerId="LiveId" clId="{961BD7C5-0643-4AC9-89D4-2BAFFC926C2E}" dt="2020-04-22T17:06:44.699" v="0"/>
          <ac:picMkLst>
            <pc:docMk/>
            <pc:sldMk cId="2584312388" sldId="350"/>
            <ac:picMk id="4" creationId="{41070440-A569-4792-8F76-68D31227F93C}"/>
          </ac:picMkLst>
        </pc:picChg>
      </pc:sldChg>
      <pc:sldChg chg="delSp modAnim">
        <pc:chgData name="joe pellegrino" userId="eb5f783ac5c11e6a" providerId="LiveId" clId="{961BD7C5-0643-4AC9-89D4-2BAFFC926C2E}" dt="2020-04-22T17:06:44.699" v="0"/>
        <pc:sldMkLst>
          <pc:docMk/>
          <pc:sldMk cId="208027734" sldId="352"/>
        </pc:sldMkLst>
        <pc:picChg chg="del">
          <ac:chgData name="joe pellegrino" userId="eb5f783ac5c11e6a" providerId="LiveId" clId="{961BD7C5-0643-4AC9-89D4-2BAFFC926C2E}" dt="2020-04-22T17:06:44.699" v="0"/>
          <ac:picMkLst>
            <pc:docMk/>
            <pc:sldMk cId="208027734" sldId="352"/>
            <ac:picMk id="2" creationId="{D8D4B63B-773F-417F-88AC-66E7AEB939DC}"/>
          </ac:picMkLst>
        </pc:picChg>
      </pc:sldChg>
      <pc:sldChg chg="delSp modAnim">
        <pc:chgData name="joe pellegrino" userId="eb5f783ac5c11e6a" providerId="LiveId" clId="{961BD7C5-0643-4AC9-89D4-2BAFFC926C2E}" dt="2020-04-22T17:06:44.699" v="0"/>
        <pc:sldMkLst>
          <pc:docMk/>
          <pc:sldMk cId="408974167" sldId="353"/>
        </pc:sldMkLst>
        <pc:picChg chg="del">
          <ac:chgData name="joe pellegrino" userId="eb5f783ac5c11e6a" providerId="LiveId" clId="{961BD7C5-0643-4AC9-89D4-2BAFFC926C2E}" dt="2020-04-22T17:06:44.699" v="0"/>
          <ac:picMkLst>
            <pc:docMk/>
            <pc:sldMk cId="408974167" sldId="353"/>
            <ac:picMk id="2" creationId="{FCADD901-CD60-4B8A-84CC-697E494FB415}"/>
          </ac:picMkLst>
        </pc:picChg>
      </pc:sldChg>
    </pc:docChg>
  </pc:docChgLst>
  <pc:docChgLst>
    <pc:chgData name="joe pellegrino" userId="eb5f783ac5c11e6a" providerId="LiveId" clId="{1B35DEC3-061C-4F1E-8815-E9F71DE8BF6A}"/>
    <pc:docChg chg="undo custSel addSld delSld modSld sldOrd modMainMaster modNotesMaster modShowInfo">
      <pc:chgData name="joe pellegrino" userId="eb5f783ac5c11e6a" providerId="LiveId" clId="{1B35DEC3-061C-4F1E-8815-E9F71DE8BF6A}" dt="2020-05-12T18:14:08.086" v="1789" actId="20577"/>
      <pc:docMkLst>
        <pc:docMk/>
      </pc:docMkLst>
      <pc:sldChg chg="modTransition setBg modAnim modNotesTx">
        <pc:chgData name="joe pellegrino" userId="eb5f783ac5c11e6a" providerId="LiveId" clId="{1B35DEC3-061C-4F1E-8815-E9F71DE8BF6A}" dt="2020-04-24T19:50:27.314" v="1763" actId="20577"/>
        <pc:sldMkLst>
          <pc:docMk/>
          <pc:sldMk cId="1251621603" sldId="256"/>
        </pc:sldMkLst>
      </pc:sldChg>
      <pc:sldChg chg="modSp modTransition">
        <pc:chgData name="joe pellegrino" userId="eb5f783ac5c11e6a" providerId="LiveId" clId="{1B35DEC3-061C-4F1E-8815-E9F71DE8BF6A}" dt="2020-04-24T18:21:45.176" v="1320"/>
        <pc:sldMkLst>
          <pc:docMk/>
          <pc:sldMk cId="2884776470" sldId="332"/>
        </pc:sldMkLst>
        <pc:picChg chg="mod">
          <ac:chgData name="joe pellegrino" userId="eb5f783ac5c11e6a" providerId="LiveId" clId="{1B35DEC3-061C-4F1E-8815-E9F71DE8BF6A}" dt="2020-04-23T16:51:14.837" v="65" actId="14826"/>
          <ac:picMkLst>
            <pc:docMk/>
            <pc:sldMk cId="2884776470" sldId="332"/>
            <ac:picMk id="5" creationId="{B5635E21-51ED-48E4-8BF1-CC949A9E0F69}"/>
          </ac:picMkLst>
        </pc:picChg>
      </pc:sldChg>
      <pc:sldChg chg="modSp add del">
        <pc:chgData name="joe pellegrino" userId="eb5f783ac5c11e6a" providerId="LiveId" clId="{1B35DEC3-061C-4F1E-8815-E9F71DE8BF6A}" dt="2020-04-24T17:59:29.419" v="756" actId="47"/>
        <pc:sldMkLst>
          <pc:docMk/>
          <pc:sldMk cId="2408203023" sldId="333"/>
        </pc:sldMkLst>
        <pc:picChg chg="mod">
          <ac:chgData name="joe pellegrino" userId="eb5f783ac5c11e6a" providerId="LiveId" clId="{1B35DEC3-061C-4F1E-8815-E9F71DE8BF6A}" dt="2020-04-23T16:49:35.876" v="60" actId="14826"/>
          <ac:picMkLst>
            <pc:docMk/>
            <pc:sldMk cId="2408203023" sldId="333"/>
            <ac:picMk id="5" creationId="{B5635E21-51ED-48E4-8BF1-CC949A9E0F69}"/>
          </ac:picMkLst>
        </pc:picChg>
      </pc:sldChg>
      <pc:sldChg chg="modSp modTransition">
        <pc:chgData name="joe pellegrino" userId="eb5f783ac5c11e6a" providerId="LiveId" clId="{1B35DEC3-061C-4F1E-8815-E9F71DE8BF6A}" dt="2020-04-24T18:21:45.176" v="1320"/>
        <pc:sldMkLst>
          <pc:docMk/>
          <pc:sldMk cId="193327273" sldId="334"/>
        </pc:sldMkLst>
        <pc:picChg chg="mod">
          <ac:chgData name="joe pellegrino" userId="eb5f783ac5c11e6a" providerId="LiveId" clId="{1B35DEC3-061C-4F1E-8815-E9F71DE8BF6A}" dt="2020-04-23T16:51:36.408" v="66" actId="14826"/>
          <ac:picMkLst>
            <pc:docMk/>
            <pc:sldMk cId="193327273" sldId="334"/>
            <ac:picMk id="5" creationId="{B5635E21-51ED-48E4-8BF1-CC949A9E0F69}"/>
          </ac:picMkLst>
        </pc:picChg>
      </pc:sldChg>
      <pc:sldChg chg="delSp modSp del modTransition delAnim modAnim modNotesTx">
        <pc:chgData name="joe pellegrino" userId="eb5f783ac5c11e6a" providerId="LiveId" clId="{1B35DEC3-061C-4F1E-8815-E9F71DE8BF6A}" dt="2020-04-24T19:09:40.668" v="1344" actId="2696"/>
        <pc:sldMkLst>
          <pc:docMk/>
          <pc:sldMk cId="4016024644" sldId="335"/>
        </pc:sldMkLst>
        <pc:spChg chg="mod">
          <ac:chgData name="joe pellegrino" userId="eb5f783ac5c11e6a" providerId="LiveId" clId="{1B35DEC3-061C-4F1E-8815-E9F71DE8BF6A}" dt="2020-04-24T17:47:30.668" v="672" actId="20577"/>
          <ac:spMkLst>
            <pc:docMk/>
            <pc:sldMk cId="4016024644" sldId="335"/>
            <ac:spMk id="2" creationId="{5495826A-7D8B-437A-A0EB-143ACE7D41EE}"/>
          </ac:spMkLst>
        </pc:spChg>
        <pc:spChg chg="del">
          <ac:chgData name="joe pellegrino" userId="eb5f783ac5c11e6a" providerId="LiveId" clId="{1B35DEC3-061C-4F1E-8815-E9F71DE8BF6A}" dt="2020-04-24T16:47:31.589" v="112" actId="478"/>
          <ac:spMkLst>
            <pc:docMk/>
            <pc:sldMk cId="4016024644" sldId="335"/>
            <ac:spMk id="3" creationId="{36893263-EDB2-4EF0-AB1E-42C568ED900C}"/>
          </ac:spMkLst>
        </pc:spChg>
        <pc:picChg chg="mod">
          <ac:chgData name="joe pellegrino" userId="eb5f783ac5c11e6a" providerId="LiveId" clId="{1B35DEC3-061C-4F1E-8815-E9F71DE8BF6A}" dt="2020-04-23T16:51:50.424" v="68" actId="14826"/>
          <ac:picMkLst>
            <pc:docMk/>
            <pc:sldMk cId="4016024644" sldId="335"/>
            <ac:picMk id="5" creationId="{B5635E21-51ED-48E4-8BF1-CC949A9E0F69}"/>
          </ac:picMkLst>
        </pc:picChg>
      </pc:sldChg>
      <pc:sldChg chg="modSp modTransition">
        <pc:chgData name="joe pellegrino" userId="eb5f783ac5c11e6a" providerId="LiveId" clId="{1B35DEC3-061C-4F1E-8815-E9F71DE8BF6A}" dt="2020-04-24T18:21:45.176" v="1320"/>
        <pc:sldMkLst>
          <pc:docMk/>
          <pc:sldMk cId="1758821741" sldId="338"/>
        </pc:sldMkLst>
        <pc:spChg chg="mod">
          <ac:chgData name="joe pellegrino" userId="eb5f783ac5c11e6a" providerId="LiveId" clId="{1B35DEC3-061C-4F1E-8815-E9F71DE8BF6A}" dt="2020-04-24T18:13:12.054" v="1053" actId="1035"/>
          <ac:spMkLst>
            <pc:docMk/>
            <pc:sldMk cId="1758821741" sldId="338"/>
            <ac:spMk id="2" creationId="{619B668F-C881-48CF-AAA4-1CB172537E7D}"/>
          </ac:spMkLst>
        </pc:spChg>
        <pc:picChg chg="mod">
          <ac:chgData name="joe pellegrino" userId="eb5f783ac5c11e6a" providerId="LiveId" clId="{1B35DEC3-061C-4F1E-8815-E9F71DE8BF6A}" dt="2020-04-23T16:52:19.695" v="71" actId="14826"/>
          <ac:picMkLst>
            <pc:docMk/>
            <pc:sldMk cId="1758821741" sldId="338"/>
            <ac:picMk id="5" creationId="{B5635E21-51ED-48E4-8BF1-CC949A9E0F69}"/>
          </ac:picMkLst>
        </pc:picChg>
      </pc:sldChg>
      <pc:sldChg chg="delSp modSp modTransition delAnim">
        <pc:chgData name="joe pellegrino" userId="eb5f783ac5c11e6a" providerId="LiveId" clId="{1B35DEC3-061C-4F1E-8815-E9F71DE8BF6A}" dt="2020-04-24T19:48:03.939" v="1650" actId="403"/>
        <pc:sldMkLst>
          <pc:docMk/>
          <pc:sldMk cId="2459403685" sldId="339"/>
        </pc:sldMkLst>
        <pc:spChg chg="mod">
          <ac:chgData name="joe pellegrino" userId="eb5f783ac5c11e6a" providerId="LiveId" clId="{1B35DEC3-061C-4F1E-8815-E9F71DE8BF6A}" dt="2020-04-24T19:48:03.939" v="1650" actId="403"/>
          <ac:spMkLst>
            <pc:docMk/>
            <pc:sldMk cId="2459403685" sldId="339"/>
            <ac:spMk id="7" creationId="{ECAA1A53-70FA-4C1E-9485-4F66D205F2C7}"/>
          </ac:spMkLst>
        </pc:spChg>
        <pc:picChg chg="del">
          <ac:chgData name="joe pellegrino" userId="eb5f783ac5c11e6a" providerId="LiveId" clId="{1B35DEC3-061C-4F1E-8815-E9F71DE8BF6A}" dt="2020-04-23T16:47:26.220" v="56" actId="478"/>
          <ac:picMkLst>
            <pc:docMk/>
            <pc:sldMk cId="2459403685" sldId="339"/>
            <ac:picMk id="3" creationId="{6E89267E-1423-440A-AB3B-F0C4369D7305}"/>
          </ac:picMkLst>
        </pc:picChg>
        <pc:picChg chg="mod">
          <ac:chgData name="joe pellegrino" userId="eb5f783ac5c11e6a" providerId="LiveId" clId="{1B35DEC3-061C-4F1E-8815-E9F71DE8BF6A}" dt="2020-04-23T16:53:01.520" v="75" actId="14826"/>
          <ac:picMkLst>
            <pc:docMk/>
            <pc:sldMk cId="2459403685" sldId="339"/>
            <ac:picMk id="5" creationId="{B5635E21-51ED-48E4-8BF1-CC949A9E0F69}"/>
          </ac:picMkLst>
        </pc:picChg>
        <pc:picChg chg="mod">
          <ac:chgData name="joe pellegrino" userId="eb5f783ac5c11e6a" providerId="LiveId" clId="{1B35DEC3-061C-4F1E-8815-E9F71DE8BF6A}" dt="2020-04-24T19:34:00.842" v="1629" actId="14861"/>
          <ac:picMkLst>
            <pc:docMk/>
            <pc:sldMk cId="2459403685" sldId="339"/>
            <ac:picMk id="11" creationId="{E69DBBCE-5D56-4B80-B76D-024EF818FFC3}"/>
          </ac:picMkLst>
        </pc:picChg>
      </pc:sldChg>
      <pc:sldChg chg="modSp modTransition modAnim">
        <pc:chgData name="joe pellegrino" userId="eb5f783ac5c11e6a" providerId="LiveId" clId="{1B35DEC3-061C-4F1E-8815-E9F71DE8BF6A}" dt="2020-04-24T19:28:39.129" v="1476"/>
        <pc:sldMkLst>
          <pc:docMk/>
          <pc:sldMk cId="805698539" sldId="340"/>
        </pc:sldMkLst>
        <pc:spChg chg="mod">
          <ac:chgData name="joe pellegrino" userId="eb5f783ac5c11e6a" providerId="LiveId" clId="{1B35DEC3-061C-4F1E-8815-E9F71DE8BF6A}" dt="2020-04-24T19:28:39.129" v="1476"/>
          <ac:spMkLst>
            <pc:docMk/>
            <pc:sldMk cId="805698539" sldId="340"/>
            <ac:spMk id="2" creationId="{C6AF45DD-7039-4A4B-82C1-D872FEF3BEAE}"/>
          </ac:spMkLst>
        </pc:spChg>
        <pc:spChg chg="mod">
          <ac:chgData name="joe pellegrino" userId="eb5f783ac5c11e6a" providerId="LiveId" clId="{1B35DEC3-061C-4F1E-8815-E9F71DE8BF6A}" dt="2020-04-24T19:23:57.789" v="1455" actId="5793"/>
          <ac:spMkLst>
            <pc:docMk/>
            <pc:sldMk cId="805698539" sldId="340"/>
            <ac:spMk id="7" creationId="{ECAA1A53-70FA-4C1E-9485-4F66D205F2C7}"/>
          </ac:spMkLst>
        </pc:spChg>
        <pc:picChg chg="mod">
          <ac:chgData name="joe pellegrino" userId="eb5f783ac5c11e6a" providerId="LiveId" clId="{1B35DEC3-061C-4F1E-8815-E9F71DE8BF6A}" dt="2020-04-23T16:52:50.772" v="74" actId="14826"/>
          <ac:picMkLst>
            <pc:docMk/>
            <pc:sldMk cId="805698539" sldId="340"/>
            <ac:picMk id="5" creationId="{B5635E21-51ED-48E4-8BF1-CC949A9E0F69}"/>
          </ac:picMkLst>
        </pc:picChg>
      </pc:sldChg>
      <pc:sldChg chg="modSp modTransition">
        <pc:chgData name="joe pellegrino" userId="eb5f783ac5c11e6a" providerId="LiveId" clId="{1B35DEC3-061C-4F1E-8815-E9F71DE8BF6A}" dt="2020-04-24T19:23:33.751" v="1437" actId="115"/>
        <pc:sldMkLst>
          <pc:docMk/>
          <pc:sldMk cId="3272672234" sldId="341"/>
        </pc:sldMkLst>
        <pc:spChg chg="mod">
          <ac:chgData name="joe pellegrino" userId="eb5f783ac5c11e6a" providerId="LiveId" clId="{1B35DEC3-061C-4F1E-8815-E9F71DE8BF6A}" dt="2020-04-24T19:23:33.751" v="1437" actId="115"/>
          <ac:spMkLst>
            <pc:docMk/>
            <pc:sldMk cId="3272672234" sldId="341"/>
            <ac:spMk id="2" creationId="{BD93296A-1DF7-4214-B11A-F9AD1B7FFD80}"/>
          </ac:spMkLst>
        </pc:spChg>
        <pc:picChg chg="mod">
          <ac:chgData name="joe pellegrino" userId="eb5f783ac5c11e6a" providerId="LiveId" clId="{1B35DEC3-061C-4F1E-8815-E9F71DE8BF6A}" dt="2020-04-23T16:52:40.665" v="73" actId="14826"/>
          <ac:picMkLst>
            <pc:docMk/>
            <pc:sldMk cId="3272672234" sldId="341"/>
            <ac:picMk id="5" creationId="{B5635E21-51ED-48E4-8BF1-CC949A9E0F69}"/>
          </ac:picMkLst>
        </pc:picChg>
      </pc:sldChg>
      <pc:sldChg chg="modSp modTransition">
        <pc:chgData name="joe pellegrino" userId="eb5f783ac5c11e6a" providerId="LiveId" clId="{1B35DEC3-061C-4F1E-8815-E9F71DE8BF6A}" dt="2020-04-24T18:21:45.176" v="1320"/>
        <pc:sldMkLst>
          <pc:docMk/>
          <pc:sldMk cId="4107555021" sldId="342"/>
        </pc:sldMkLst>
        <pc:spChg chg="mod">
          <ac:chgData name="joe pellegrino" userId="eb5f783ac5c11e6a" providerId="LiveId" clId="{1B35DEC3-061C-4F1E-8815-E9F71DE8BF6A}" dt="2020-04-24T18:13:50.455" v="1056" actId="20577"/>
          <ac:spMkLst>
            <pc:docMk/>
            <pc:sldMk cId="4107555021" sldId="342"/>
            <ac:spMk id="2" creationId="{F488E2C2-BB41-46E4-AC37-B884048DD82F}"/>
          </ac:spMkLst>
        </pc:spChg>
        <pc:picChg chg="mod">
          <ac:chgData name="joe pellegrino" userId="eb5f783ac5c11e6a" providerId="LiveId" clId="{1B35DEC3-061C-4F1E-8815-E9F71DE8BF6A}" dt="2020-04-23T16:52:30.333" v="72" actId="14826"/>
          <ac:picMkLst>
            <pc:docMk/>
            <pc:sldMk cId="4107555021" sldId="342"/>
            <ac:picMk id="5" creationId="{B5635E21-51ED-48E4-8BF1-CC949A9E0F69}"/>
          </ac:picMkLst>
        </pc:picChg>
      </pc:sldChg>
      <pc:sldChg chg="modSp modTransition">
        <pc:chgData name="joe pellegrino" userId="eb5f783ac5c11e6a" providerId="LiveId" clId="{1B35DEC3-061C-4F1E-8815-E9F71DE8BF6A}" dt="2020-04-24T18:21:45.176" v="1320"/>
        <pc:sldMkLst>
          <pc:docMk/>
          <pc:sldMk cId="4029800345" sldId="343"/>
        </pc:sldMkLst>
        <pc:spChg chg="mod">
          <ac:chgData name="joe pellegrino" userId="eb5f783ac5c11e6a" providerId="LiveId" clId="{1B35DEC3-061C-4F1E-8815-E9F71DE8BF6A}" dt="2020-04-24T18:08:01.774" v="936" actId="6549"/>
          <ac:spMkLst>
            <pc:docMk/>
            <pc:sldMk cId="4029800345" sldId="343"/>
            <ac:spMk id="2" creationId="{C66F975C-9978-4C20-8070-81BE0B1ADA2A}"/>
          </ac:spMkLst>
        </pc:spChg>
        <pc:picChg chg="mod">
          <ac:chgData name="joe pellegrino" userId="eb5f783ac5c11e6a" providerId="LiveId" clId="{1B35DEC3-061C-4F1E-8815-E9F71DE8BF6A}" dt="2020-04-23T16:52:00.573" v="69" actId="14826"/>
          <ac:picMkLst>
            <pc:docMk/>
            <pc:sldMk cId="4029800345" sldId="343"/>
            <ac:picMk id="5" creationId="{B5635E21-51ED-48E4-8BF1-CC949A9E0F69}"/>
          </ac:picMkLst>
        </pc:picChg>
      </pc:sldChg>
      <pc:sldChg chg="modSp modTransition">
        <pc:chgData name="joe pellegrino" userId="eb5f783ac5c11e6a" providerId="LiveId" clId="{1B35DEC3-061C-4F1E-8815-E9F71DE8BF6A}" dt="2020-04-24T18:21:45.176" v="1320"/>
        <pc:sldMkLst>
          <pc:docMk/>
          <pc:sldMk cId="255134832" sldId="348"/>
        </pc:sldMkLst>
        <pc:picChg chg="mod">
          <ac:chgData name="joe pellegrino" userId="eb5f783ac5c11e6a" providerId="LiveId" clId="{1B35DEC3-061C-4F1E-8815-E9F71DE8BF6A}" dt="2020-04-23T16:50:13.838" v="63" actId="14826"/>
          <ac:picMkLst>
            <pc:docMk/>
            <pc:sldMk cId="255134832" sldId="348"/>
            <ac:picMk id="5" creationId="{B5635E21-51ED-48E4-8BF1-CC949A9E0F69}"/>
          </ac:picMkLst>
        </pc:picChg>
      </pc:sldChg>
      <pc:sldChg chg="modSp modTransition">
        <pc:chgData name="joe pellegrino" userId="eb5f783ac5c11e6a" providerId="LiveId" clId="{1B35DEC3-061C-4F1E-8815-E9F71DE8BF6A}" dt="2020-04-24T18:21:45.176" v="1320"/>
        <pc:sldMkLst>
          <pc:docMk/>
          <pc:sldMk cId="3739044619" sldId="349"/>
        </pc:sldMkLst>
        <pc:spChg chg="mod">
          <ac:chgData name="joe pellegrino" userId="eb5f783ac5c11e6a" providerId="LiveId" clId="{1B35DEC3-061C-4F1E-8815-E9F71DE8BF6A}" dt="2020-04-24T18:03:50.820" v="920" actId="114"/>
          <ac:spMkLst>
            <pc:docMk/>
            <pc:sldMk cId="3739044619" sldId="349"/>
            <ac:spMk id="3" creationId="{01519794-475F-464F-9AB9-CE9479E8D000}"/>
          </ac:spMkLst>
        </pc:spChg>
        <pc:picChg chg="mod">
          <ac:chgData name="joe pellegrino" userId="eb5f783ac5c11e6a" providerId="LiveId" clId="{1B35DEC3-061C-4F1E-8815-E9F71DE8BF6A}" dt="2020-04-23T16:50:01.751" v="62" actId="14826"/>
          <ac:picMkLst>
            <pc:docMk/>
            <pc:sldMk cId="3739044619" sldId="349"/>
            <ac:picMk id="5" creationId="{B5635E21-51ED-48E4-8BF1-CC949A9E0F69}"/>
          </ac:picMkLst>
        </pc:picChg>
      </pc:sldChg>
      <pc:sldChg chg="modSp modTransition modAnim">
        <pc:chgData name="joe pellegrino" userId="eb5f783ac5c11e6a" providerId="LiveId" clId="{1B35DEC3-061C-4F1E-8815-E9F71DE8BF6A}" dt="2020-04-24T18:21:45.176" v="1320"/>
        <pc:sldMkLst>
          <pc:docMk/>
          <pc:sldMk cId="2584312388" sldId="350"/>
        </pc:sldMkLst>
        <pc:spChg chg="mod">
          <ac:chgData name="joe pellegrino" userId="eb5f783ac5c11e6a" providerId="LiveId" clId="{1B35DEC3-061C-4F1E-8815-E9F71DE8BF6A}" dt="2020-04-24T18:12:50.091" v="1033" actId="20577"/>
          <ac:spMkLst>
            <pc:docMk/>
            <pc:sldMk cId="2584312388" sldId="350"/>
            <ac:spMk id="2" creationId="{C66F975C-9978-4C20-8070-81BE0B1ADA2A}"/>
          </ac:spMkLst>
        </pc:spChg>
        <pc:picChg chg="mod">
          <ac:chgData name="joe pellegrino" userId="eb5f783ac5c11e6a" providerId="LiveId" clId="{1B35DEC3-061C-4F1E-8815-E9F71DE8BF6A}" dt="2020-04-23T16:52:10.365" v="70" actId="14826"/>
          <ac:picMkLst>
            <pc:docMk/>
            <pc:sldMk cId="2584312388" sldId="350"/>
            <ac:picMk id="5" creationId="{B5635E21-51ED-48E4-8BF1-CC949A9E0F69}"/>
          </ac:picMkLst>
        </pc:picChg>
      </pc:sldChg>
      <pc:sldChg chg="addSp delSp modSp modTransition">
        <pc:chgData name="joe pellegrino" userId="eb5f783ac5c11e6a" providerId="LiveId" clId="{1B35DEC3-061C-4F1E-8815-E9F71DE8BF6A}" dt="2020-04-24T18:21:45.176" v="1320"/>
        <pc:sldMkLst>
          <pc:docMk/>
          <pc:sldMk cId="208027734" sldId="352"/>
        </pc:sldMkLst>
        <pc:spChg chg="mod">
          <ac:chgData name="joe pellegrino" userId="eb5f783ac5c11e6a" providerId="LiveId" clId="{1B35DEC3-061C-4F1E-8815-E9F71DE8BF6A}" dt="2020-04-24T18:02:35.879" v="813" actId="6549"/>
          <ac:spMkLst>
            <pc:docMk/>
            <pc:sldMk cId="208027734" sldId="352"/>
            <ac:spMk id="4" creationId="{A7F83836-BD47-41D3-AE0B-7C357A2AE22A}"/>
          </ac:spMkLst>
        </pc:spChg>
        <pc:spChg chg="add del mod">
          <ac:chgData name="joe pellegrino" userId="eb5f783ac5c11e6a" providerId="LiveId" clId="{1B35DEC3-061C-4F1E-8815-E9F71DE8BF6A}" dt="2020-04-23T16:48:50.133" v="58" actId="478"/>
          <ac:spMkLst>
            <pc:docMk/>
            <pc:sldMk cId="208027734" sldId="352"/>
            <ac:spMk id="6" creationId="{92F81BF3-E823-4DEE-953F-924704DDA1DC}"/>
          </ac:spMkLst>
        </pc:spChg>
        <pc:picChg chg="add del mod">
          <ac:chgData name="joe pellegrino" userId="eb5f783ac5c11e6a" providerId="LiveId" clId="{1B35DEC3-061C-4F1E-8815-E9F71DE8BF6A}" dt="2020-04-23T16:49:14.030" v="59" actId="14826"/>
          <ac:picMkLst>
            <pc:docMk/>
            <pc:sldMk cId="208027734" sldId="352"/>
            <ac:picMk id="5" creationId="{B5635E21-51ED-48E4-8BF1-CC949A9E0F69}"/>
          </ac:picMkLst>
        </pc:picChg>
      </pc:sldChg>
      <pc:sldChg chg="addSp modSp modTransition modAnim">
        <pc:chgData name="joe pellegrino" userId="eb5f783ac5c11e6a" providerId="LiveId" clId="{1B35DEC3-061C-4F1E-8815-E9F71DE8BF6A}" dt="2020-04-24T18:21:45.176" v="1320"/>
        <pc:sldMkLst>
          <pc:docMk/>
          <pc:sldMk cId="408974167" sldId="353"/>
        </pc:sldMkLst>
        <pc:picChg chg="mod">
          <ac:chgData name="joe pellegrino" userId="eb5f783ac5c11e6a" providerId="LiveId" clId="{1B35DEC3-061C-4F1E-8815-E9F71DE8BF6A}" dt="2020-04-23T16:49:48.012" v="61" actId="14826"/>
          <ac:picMkLst>
            <pc:docMk/>
            <pc:sldMk cId="408974167" sldId="353"/>
            <ac:picMk id="5" creationId="{B5635E21-51ED-48E4-8BF1-CC949A9E0F69}"/>
          </ac:picMkLst>
        </pc:picChg>
        <pc:inkChg chg="add mod">
          <ac:chgData name="joe pellegrino" userId="eb5f783ac5c11e6a" providerId="LiveId" clId="{1B35DEC3-061C-4F1E-8815-E9F71DE8BF6A}" dt="2020-04-24T17:59:14.525" v="755" actId="1076"/>
          <ac:inkMkLst>
            <pc:docMk/>
            <pc:sldMk cId="408974167" sldId="353"/>
            <ac:inkMk id="21" creationId="{32B9D7C5-22F4-40E7-896B-F97F85080C82}"/>
          </ac:inkMkLst>
        </pc:inkChg>
      </pc:sldChg>
      <pc:sldChg chg="delSp modSp add modTransition delAnim modAnim modNotesTx">
        <pc:chgData name="joe pellegrino" userId="eb5f783ac5c11e6a" providerId="LiveId" clId="{1B35DEC3-061C-4F1E-8815-E9F71DE8BF6A}" dt="2020-04-24T19:15:29.503" v="1374" actId="478"/>
        <pc:sldMkLst>
          <pc:docMk/>
          <pc:sldMk cId="2601532330" sldId="354"/>
        </pc:sldMkLst>
        <pc:spChg chg="mod">
          <ac:chgData name="joe pellegrino" userId="eb5f783ac5c11e6a" providerId="LiveId" clId="{1B35DEC3-061C-4F1E-8815-E9F71DE8BF6A}" dt="2020-04-24T19:11:03.181" v="1352" actId="6549"/>
          <ac:spMkLst>
            <pc:docMk/>
            <pc:sldMk cId="2601532330" sldId="354"/>
            <ac:spMk id="2" creationId="{5495826A-7D8B-437A-A0EB-143ACE7D41EE}"/>
          </ac:spMkLst>
        </pc:spChg>
        <pc:spChg chg="del">
          <ac:chgData name="joe pellegrino" userId="eb5f783ac5c11e6a" providerId="LiveId" clId="{1B35DEC3-061C-4F1E-8815-E9F71DE8BF6A}" dt="2020-04-24T19:15:29.503" v="1374" actId="478"/>
          <ac:spMkLst>
            <pc:docMk/>
            <pc:sldMk cId="2601532330" sldId="354"/>
            <ac:spMk id="3" creationId="{36893263-EDB2-4EF0-AB1E-42C568ED900C}"/>
          </ac:spMkLst>
        </pc:spChg>
      </pc:sldChg>
      <pc:sldChg chg="modSp add modTransition modAnim">
        <pc:chgData name="joe pellegrino" userId="eb5f783ac5c11e6a" providerId="LiveId" clId="{1B35DEC3-061C-4F1E-8815-E9F71DE8BF6A}" dt="2020-04-24T19:24:26.657" v="1468" actId="20577"/>
        <pc:sldMkLst>
          <pc:docMk/>
          <pc:sldMk cId="3681226331" sldId="355"/>
        </pc:sldMkLst>
        <pc:spChg chg="mod">
          <ac:chgData name="joe pellegrino" userId="eb5f783ac5c11e6a" providerId="LiveId" clId="{1B35DEC3-061C-4F1E-8815-E9F71DE8BF6A}" dt="2020-04-24T19:05:39.514" v="1343" actId="20577"/>
          <ac:spMkLst>
            <pc:docMk/>
            <pc:sldMk cId="3681226331" sldId="355"/>
            <ac:spMk id="2" creationId="{C6AF45DD-7039-4A4B-82C1-D872FEF3BEAE}"/>
          </ac:spMkLst>
        </pc:spChg>
        <pc:spChg chg="mod">
          <ac:chgData name="joe pellegrino" userId="eb5f783ac5c11e6a" providerId="LiveId" clId="{1B35DEC3-061C-4F1E-8815-E9F71DE8BF6A}" dt="2020-04-24T19:24:26.657" v="1468" actId="20577"/>
          <ac:spMkLst>
            <pc:docMk/>
            <pc:sldMk cId="3681226331" sldId="355"/>
            <ac:spMk id="7" creationId="{ECAA1A53-70FA-4C1E-9485-4F66D205F2C7}"/>
          </ac:spMkLst>
        </pc:spChg>
      </pc:sldChg>
      <pc:sldChg chg="modSp add modAnim">
        <pc:chgData name="joe pellegrino" userId="eb5f783ac5c11e6a" providerId="LiveId" clId="{1B35DEC3-061C-4F1E-8815-E9F71DE8BF6A}" dt="2020-04-24T19:19:03.108" v="1435" actId="108"/>
        <pc:sldMkLst>
          <pc:docMk/>
          <pc:sldMk cId="188684001" sldId="356"/>
        </pc:sldMkLst>
        <pc:spChg chg="mod">
          <ac:chgData name="joe pellegrino" userId="eb5f783ac5c11e6a" providerId="LiveId" clId="{1B35DEC3-061C-4F1E-8815-E9F71DE8BF6A}" dt="2020-04-24T19:18:17.655" v="1434" actId="20577"/>
          <ac:spMkLst>
            <pc:docMk/>
            <pc:sldMk cId="188684001" sldId="356"/>
            <ac:spMk id="2" creationId="{5495826A-7D8B-437A-A0EB-143ACE7D41EE}"/>
          </ac:spMkLst>
        </pc:spChg>
        <pc:spChg chg="mod">
          <ac:chgData name="joe pellegrino" userId="eb5f783ac5c11e6a" providerId="LiveId" clId="{1B35DEC3-061C-4F1E-8815-E9F71DE8BF6A}" dt="2020-04-24T19:19:03.108" v="1435" actId="108"/>
          <ac:spMkLst>
            <pc:docMk/>
            <pc:sldMk cId="188684001" sldId="356"/>
            <ac:spMk id="3" creationId="{36893263-EDB2-4EF0-AB1E-42C568ED900C}"/>
          </ac:spMkLst>
        </pc:spChg>
      </pc:sldChg>
      <pc:sldChg chg="delSp modSp add delAnim modAnim">
        <pc:chgData name="joe pellegrino" userId="eb5f783ac5c11e6a" providerId="LiveId" clId="{1B35DEC3-061C-4F1E-8815-E9F71DE8BF6A}" dt="2020-04-24T19:18:11.344" v="1428" actId="20577"/>
        <pc:sldMkLst>
          <pc:docMk/>
          <pc:sldMk cId="3414898893" sldId="357"/>
        </pc:sldMkLst>
        <pc:spChg chg="mod">
          <ac:chgData name="joe pellegrino" userId="eb5f783ac5c11e6a" providerId="LiveId" clId="{1B35DEC3-061C-4F1E-8815-E9F71DE8BF6A}" dt="2020-04-24T19:18:11.344" v="1428" actId="20577"/>
          <ac:spMkLst>
            <pc:docMk/>
            <pc:sldMk cId="3414898893" sldId="357"/>
            <ac:spMk id="2" creationId="{5495826A-7D8B-437A-A0EB-143ACE7D41EE}"/>
          </ac:spMkLst>
        </pc:spChg>
        <pc:spChg chg="del">
          <ac:chgData name="joe pellegrino" userId="eb5f783ac5c11e6a" providerId="LiveId" clId="{1B35DEC3-061C-4F1E-8815-E9F71DE8BF6A}" dt="2020-04-24T19:15:55.002" v="1379" actId="478"/>
          <ac:spMkLst>
            <pc:docMk/>
            <pc:sldMk cId="3414898893" sldId="357"/>
            <ac:spMk id="3" creationId="{36893263-EDB2-4EF0-AB1E-42C568ED900C}"/>
          </ac:spMkLst>
        </pc:spChg>
      </pc:sldChg>
      <pc:sldChg chg="delSp modSp add delAnim modAnim">
        <pc:chgData name="joe pellegrino" userId="eb5f783ac5c11e6a" providerId="LiveId" clId="{1B35DEC3-061C-4F1E-8815-E9F71DE8BF6A}" dt="2020-04-24T19:18:04.447" v="1422" actId="20577"/>
        <pc:sldMkLst>
          <pc:docMk/>
          <pc:sldMk cId="125216673" sldId="358"/>
        </pc:sldMkLst>
        <pc:spChg chg="mod">
          <ac:chgData name="joe pellegrino" userId="eb5f783ac5c11e6a" providerId="LiveId" clId="{1B35DEC3-061C-4F1E-8815-E9F71DE8BF6A}" dt="2020-04-24T19:18:04.447" v="1422" actId="20577"/>
          <ac:spMkLst>
            <pc:docMk/>
            <pc:sldMk cId="125216673" sldId="358"/>
            <ac:spMk id="2" creationId="{5495826A-7D8B-437A-A0EB-143ACE7D41EE}"/>
          </ac:spMkLst>
        </pc:spChg>
        <pc:spChg chg="del">
          <ac:chgData name="joe pellegrino" userId="eb5f783ac5c11e6a" providerId="LiveId" clId="{1B35DEC3-061C-4F1E-8815-E9F71DE8BF6A}" dt="2020-04-24T19:15:49.976" v="1378" actId="478"/>
          <ac:spMkLst>
            <pc:docMk/>
            <pc:sldMk cId="125216673" sldId="358"/>
            <ac:spMk id="3" creationId="{36893263-EDB2-4EF0-AB1E-42C568ED900C}"/>
          </ac:spMkLst>
        </pc:spChg>
      </pc:sldChg>
      <pc:sldChg chg="delSp modSp add delAnim modAnim">
        <pc:chgData name="joe pellegrino" userId="eb5f783ac5c11e6a" providerId="LiveId" clId="{1B35DEC3-061C-4F1E-8815-E9F71DE8BF6A}" dt="2020-04-24T19:17:58.352" v="1416" actId="20577"/>
        <pc:sldMkLst>
          <pc:docMk/>
          <pc:sldMk cId="4136273557" sldId="359"/>
        </pc:sldMkLst>
        <pc:spChg chg="mod">
          <ac:chgData name="joe pellegrino" userId="eb5f783ac5c11e6a" providerId="LiveId" clId="{1B35DEC3-061C-4F1E-8815-E9F71DE8BF6A}" dt="2020-04-24T19:17:58.352" v="1416" actId="20577"/>
          <ac:spMkLst>
            <pc:docMk/>
            <pc:sldMk cId="4136273557" sldId="359"/>
            <ac:spMk id="2" creationId="{5495826A-7D8B-437A-A0EB-143ACE7D41EE}"/>
          </ac:spMkLst>
        </pc:spChg>
        <pc:spChg chg="del">
          <ac:chgData name="joe pellegrino" userId="eb5f783ac5c11e6a" providerId="LiveId" clId="{1B35DEC3-061C-4F1E-8815-E9F71DE8BF6A}" dt="2020-04-24T19:15:45.497" v="1377" actId="478"/>
          <ac:spMkLst>
            <pc:docMk/>
            <pc:sldMk cId="4136273557" sldId="359"/>
            <ac:spMk id="3" creationId="{36893263-EDB2-4EF0-AB1E-42C568ED900C}"/>
          </ac:spMkLst>
        </pc:spChg>
      </pc:sldChg>
      <pc:sldChg chg="delSp modSp add delAnim modAnim">
        <pc:chgData name="joe pellegrino" userId="eb5f783ac5c11e6a" providerId="LiveId" clId="{1B35DEC3-061C-4F1E-8815-E9F71DE8BF6A}" dt="2020-04-24T19:16:57.098" v="1406"/>
        <pc:sldMkLst>
          <pc:docMk/>
          <pc:sldMk cId="1882139901" sldId="360"/>
        </pc:sldMkLst>
        <pc:spChg chg="mod">
          <ac:chgData name="joe pellegrino" userId="eb5f783ac5c11e6a" providerId="LiveId" clId="{1B35DEC3-061C-4F1E-8815-E9F71DE8BF6A}" dt="2020-04-24T19:13:28.437" v="1366" actId="255"/>
          <ac:spMkLst>
            <pc:docMk/>
            <pc:sldMk cId="1882139901" sldId="360"/>
            <ac:spMk id="2" creationId="{5495826A-7D8B-437A-A0EB-143ACE7D41EE}"/>
          </ac:spMkLst>
        </pc:spChg>
        <pc:spChg chg="del">
          <ac:chgData name="joe pellegrino" userId="eb5f783ac5c11e6a" providerId="LiveId" clId="{1B35DEC3-061C-4F1E-8815-E9F71DE8BF6A}" dt="2020-04-24T19:15:40.842" v="1376" actId="478"/>
          <ac:spMkLst>
            <pc:docMk/>
            <pc:sldMk cId="1882139901" sldId="360"/>
            <ac:spMk id="3" creationId="{36893263-EDB2-4EF0-AB1E-42C568ED900C}"/>
          </ac:spMkLst>
        </pc:spChg>
      </pc:sldChg>
      <pc:sldChg chg="delSp modSp add delAnim modAnim">
        <pc:chgData name="joe pellegrino" userId="eb5f783ac5c11e6a" providerId="LiveId" clId="{1B35DEC3-061C-4F1E-8815-E9F71DE8BF6A}" dt="2020-04-24T19:16:40.144" v="1405"/>
        <pc:sldMkLst>
          <pc:docMk/>
          <pc:sldMk cId="299295853" sldId="361"/>
        </pc:sldMkLst>
        <pc:spChg chg="mod">
          <ac:chgData name="joe pellegrino" userId="eb5f783ac5c11e6a" providerId="LiveId" clId="{1B35DEC3-061C-4F1E-8815-E9F71DE8BF6A}" dt="2020-04-24T19:13:21.464" v="1365" actId="255"/>
          <ac:spMkLst>
            <pc:docMk/>
            <pc:sldMk cId="299295853" sldId="361"/>
            <ac:spMk id="2" creationId="{5495826A-7D8B-437A-A0EB-143ACE7D41EE}"/>
          </ac:spMkLst>
        </pc:spChg>
        <pc:spChg chg="del">
          <ac:chgData name="joe pellegrino" userId="eb5f783ac5c11e6a" providerId="LiveId" clId="{1B35DEC3-061C-4F1E-8815-E9F71DE8BF6A}" dt="2020-04-24T19:15:34.975" v="1375" actId="478"/>
          <ac:spMkLst>
            <pc:docMk/>
            <pc:sldMk cId="299295853" sldId="361"/>
            <ac:spMk id="3" creationId="{36893263-EDB2-4EF0-AB1E-42C568ED900C}"/>
          </ac:spMkLst>
        </pc:spChg>
      </pc:sldChg>
      <pc:sldChg chg="modSp add mod ord">
        <pc:chgData name="joe pellegrino" userId="eb5f783ac5c11e6a" providerId="LiveId" clId="{1B35DEC3-061C-4F1E-8815-E9F71DE8BF6A}" dt="2020-05-12T18:14:08.086" v="1789" actId="20577"/>
        <pc:sldMkLst>
          <pc:docMk/>
          <pc:sldMk cId="1708055832" sldId="362"/>
        </pc:sldMkLst>
        <pc:spChg chg="mod">
          <ac:chgData name="joe pellegrino" userId="eb5f783ac5c11e6a" providerId="LiveId" clId="{1B35DEC3-061C-4F1E-8815-E9F71DE8BF6A}" dt="2020-05-12T18:11:28.549" v="1785" actId="122"/>
          <ac:spMkLst>
            <pc:docMk/>
            <pc:sldMk cId="1708055832" sldId="362"/>
            <ac:spMk id="2" creationId="{C6AF45DD-7039-4A4B-82C1-D872FEF3BEAE}"/>
          </ac:spMkLst>
        </pc:spChg>
        <pc:spChg chg="mod">
          <ac:chgData name="joe pellegrino" userId="eb5f783ac5c11e6a" providerId="LiveId" clId="{1B35DEC3-061C-4F1E-8815-E9F71DE8BF6A}" dt="2020-05-12T18:14:08.086" v="1789" actId="20577"/>
          <ac:spMkLst>
            <pc:docMk/>
            <pc:sldMk cId="1708055832" sldId="362"/>
            <ac:spMk id="7" creationId="{ECAA1A53-70FA-4C1E-9485-4F66D205F2C7}"/>
          </ac:spMkLst>
        </pc:spChg>
      </pc:sldChg>
      <pc:sldMasterChg chg="modTransition setBg modSldLayout">
        <pc:chgData name="joe pellegrino" userId="eb5f783ac5c11e6a" providerId="LiveId" clId="{1B35DEC3-061C-4F1E-8815-E9F71DE8BF6A}" dt="2020-04-24T18:22:01.718" v="1323"/>
        <pc:sldMasterMkLst>
          <pc:docMk/>
          <pc:sldMasterMk cId="521204269" sldId="2147483648"/>
        </pc:sldMasterMkLst>
        <pc:sldLayoutChg chg="modTransition setBg">
          <pc:chgData name="joe pellegrino" userId="eb5f783ac5c11e6a" providerId="LiveId" clId="{1B35DEC3-061C-4F1E-8815-E9F71DE8BF6A}" dt="2020-04-24T18:22:01.718" v="1323"/>
          <pc:sldLayoutMkLst>
            <pc:docMk/>
            <pc:sldMasterMk cId="521204269" sldId="2147483648"/>
            <pc:sldLayoutMk cId="50925754" sldId="2147483649"/>
          </pc:sldLayoutMkLst>
        </pc:sldLayoutChg>
        <pc:sldLayoutChg chg="modTransition setBg">
          <pc:chgData name="joe pellegrino" userId="eb5f783ac5c11e6a" providerId="LiveId" clId="{1B35DEC3-061C-4F1E-8815-E9F71DE8BF6A}" dt="2020-04-24T18:22:01.718" v="1323"/>
          <pc:sldLayoutMkLst>
            <pc:docMk/>
            <pc:sldMasterMk cId="521204269" sldId="2147483648"/>
            <pc:sldLayoutMk cId="1546695154" sldId="2147483650"/>
          </pc:sldLayoutMkLst>
        </pc:sldLayoutChg>
        <pc:sldLayoutChg chg="modTransition setBg">
          <pc:chgData name="joe pellegrino" userId="eb5f783ac5c11e6a" providerId="LiveId" clId="{1B35DEC3-061C-4F1E-8815-E9F71DE8BF6A}" dt="2020-04-24T18:22:01.718" v="1323"/>
          <pc:sldLayoutMkLst>
            <pc:docMk/>
            <pc:sldMasterMk cId="521204269" sldId="2147483648"/>
            <pc:sldLayoutMk cId="1536686552" sldId="2147483651"/>
          </pc:sldLayoutMkLst>
        </pc:sldLayoutChg>
        <pc:sldLayoutChg chg="modTransition setBg">
          <pc:chgData name="joe pellegrino" userId="eb5f783ac5c11e6a" providerId="LiveId" clId="{1B35DEC3-061C-4F1E-8815-E9F71DE8BF6A}" dt="2020-04-24T18:22:01.718" v="1323"/>
          <pc:sldLayoutMkLst>
            <pc:docMk/>
            <pc:sldMasterMk cId="521204269" sldId="2147483648"/>
            <pc:sldLayoutMk cId="4069431656" sldId="2147483652"/>
          </pc:sldLayoutMkLst>
        </pc:sldLayoutChg>
        <pc:sldLayoutChg chg="modTransition setBg">
          <pc:chgData name="joe pellegrino" userId="eb5f783ac5c11e6a" providerId="LiveId" clId="{1B35DEC3-061C-4F1E-8815-E9F71DE8BF6A}" dt="2020-04-24T18:22:01.718" v="1323"/>
          <pc:sldLayoutMkLst>
            <pc:docMk/>
            <pc:sldMasterMk cId="521204269" sldId="2147483648"/>
            <pc:sldLayoutMk cId="519219574" sldId="2147483653"/>
          </pc:sldLayoutMkLst>
        </pc:sldLayoutChg>
        <pc:sldLayoutChg chg="modTransition setBg">
          <pc:chgData name="joe pellegrino" userId="eb5f783ac5c11e6a" providerId="LiveId" clId="{1B35DEC3-061C-4F1E-8815-E9F71DE8BF6A}" dt="2020-04-24T18:22:01.718" v="1323"/>
          <pc:sldLayoutMkLst>
            <pc:docMk/>
            <pc:sldMasterMk cId="521204269" sldId="2147483648"/>
            <pc:sldLayoutMk cId="1099112065" sldId="2147483654"/>
          </pc:sldLayoutMkLst>
        </pc:sldLayoutChg>
        <pc:sldLayoutChg chg="modTransition setBg">
          <pc:chgData name="joe pellegrino" userId="eb5f783ac5c11e6a" providerId="LiveId" clId="{1B35DEC3-061C-4F1E-8815-E9F71DE8BF6A}" dt="2020-04-24T18:22:01.718" v="1323"/>
          <pc:sldLayoutMkLst>
            <pc:docMk/>
            <pc:sldMasterMk cId="521204269" sldId="2147483648"/>
            <pc:sldLayoutMk cId="873827446" sldId="2147483655"/>
          </pc:sldLayoutMkLst>
        </pc:sldLayoutChg>
        <pc:sldLayoutChg chg="modTransition setBg">
          <pc:chgData name="joe pellegrino" userId="eb5f783ac5c11e6a" providerId="LiveId" clId="{1B35DEC3-061C-4F1E-8815-E9F71DE8BF6A}" dt="2020-04-24T18:22:01.718" v="1323"/>
          <pc:sldLayoutMkLst>
            <pc:docMk/>
            <pc:sldMasterMk cId="521204269" sldId="2147483648"/>
            <pc:sldLayoutMk cId="1671551162" sldId="2147483656"/>
          </pc:sldLayoutMkLst>
        </pc:sldLayoutChg>
        <pc:sldLayoutChg chg="modTransition setBg">
          <pc:chgData name="joe pellegrino" userId="eb5f783ac5c11e6a" providerId="LiveId" clId="{1B35DEC3-061C-4F1E-8815-E9F71DE8BF6A}" dt="2020-04-24T18:22:01.718" v="1323"/>
          <pc:sldLayoutMkLst>
            <pc:docMk/>
            <pc:sldMasterMk cId="521204269" sldId="2147483648"/>
            <pc:sldLayoutMk cId="4287422887" sldId="2147483657"/>
          </pc:sldLayoutMkLst>
        </pc:sldLayoutChg>
        <pc:sldLayoutChg chg="modTransition setBg">
          <pc:chgData name="joe pellegrino" userId="eb5f783ac5c11e6a" providerId="LiveId" clId="{1B35DEC3-061C-4F1E-8815-E9F71DE8BF6A}" dt="2020-04-24T18:22:01.718" v="1323"/>
          <pc:sldLayoutMkLst>
            <pc:docMk/>
            <pc:sldMasterMk cId="521204269" sldId="2147483648"/>
            <pc:sldLayoutMk cId="3604231766" sldId="2147483658"/>
          </pc:sldLayoutMkLst>
        </pc:sldLayoutChg>
        <pc:sldLayoutChg chg="modTransition setBg">
          <pc:chgData name="joe pellegrino" userId="eb5f783ac5c11e6a" providerId="LiveId" clId="{1B35DEC3-061C-4F1E-8815-E9F71DE8BF6A}" dt="2020-04-24T18:22:01.718" v="1323"/>
          <pc:sldLayoutMkLst>
            <pc:docMk/>
            <pc:sldMasterMk cId="521204269" sldId="2147483648"/>
            <pc:sldLayoutMk cId="4217522342" sldId="2147483659"/>
          </pc:sldLayoutMkLst>
        </pc:sldLayoutChg>
      </pc:sldMasterChg>
    </pc:docChg>
  </pc:docChgLst>
  <pc:docChgLst>
    <pc:chgData name="joe pellegrino" userId="eb5f783ac5c11e6a" providerId="LiveId" clId="{BF3425BB-892D-4BB3-8A1B-B053BCC8B585}"/>
    <pc:docChg chg="modSld">
      <pc:chgData name="joe pellegrino" userId="eb5f783ac5c11e6a" providerId="LiveId" clId="{BF3425BB-892D-4BB3-8A1B-B053BCC8B585}" dt="2020-04-26T15:05:44.352" v="62" actId="20577"/>
      <pc:docMkLst>
        <pc:docMk/>
      </pc:docMkLst>
      <pc:sldChg chg="modNotesTx">
        <pc:chgData name="joe pellegrino" userId="eb5f783ac5c11e6a" providerId="LiveId" clId="{BF3425BB-892D-4BB3-8A1B-B053BCC8B585}" dt="2020-04-26T15:05:44.352" v="62" actId="20577"/>
        <pc:sldMkLst>
          <pc:docMk/>
          <pc:sldMk cId="4107555021" sldId="342"/>
        </pc:sldMkLst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4-05T00:08:52.461"/>
    </inkml:context>
    <inkml:brush xml:id="br0">
      <inkml:brushProperty name="width" value="0.1" units="cm"/>
      <inkml:brushProperty name="height" value="0.1" units="cm"/>
      <inkml:brushProperty name="color" value="#E71224"/>
      <inkml:brushProperty name="ignorePressure" value="1"/>
    </inkml:brush>
  </inkml:definitions>
  <inkml:trace contextRef="#ctx0" brushRef="#br0">0 1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4-24T17:58:52.479"/>
    </inkml:context>
    <inkml:brush xml:id="br0">
      <inkml:brushProperty name="width" value="0.1" units="cm"/>
      <inkml:brushProperty name="height" value="0.1" units="cm"/>
      <inkml:brushProperty name="color" value="#E71224"/>
      <inkml:brushProperty name="ignorePressure" value="1"/>
    </inkml:brush>
  </inkml:definitions>
  <inkml:trace contextRef="#ctx0" brushRef="#br0">4911 314,'-69'-4,"0"-2,0-4,-24-8,-6-1,-12 4,-85 2,-1 8,1 9,0 8,1 9,0 9,-96 31,142-21,2 7,-63 33,-277 137,293-127,15-7,-106 69,221-113,2 4,2 1,1 4,3 2,-45 51,7 10,5 4,5 4,6 4,4 3,7 2,5 4,5 2,-6 42,9 0,8 2,7 2,9 1,7 2,9 1,7 61,10 99,29 161,-12-334,7-2,8 0,52 150,-39-187,6-3,6-3,5-2,11 6,321 460,-257-402,8-5,9-8,6-6,70 47,-75-83,6-8,5-7,5-7,5-8,22 1,288 120,325 94,-658-265,3-7,1-7,2-8,121 8,-182-32,0-3,0-6,0-3,0-5,0-5,-2-4,0-4,28-13,-9-7,-1-5,-3-5,41-30,8-14,138-109,-183 113,-5-5,-4-5,42-55,-5-12,122-186,-166 202,-6-5,-8-4,-7-3,-7-4,11-53,264-954,-276 913,-3-2,-11-3,-13-2,11-266,-49 357,-9 1,-7-1,-8 2,-8 0,-8 1,-35-103,18 115,-8 3,-75-149,80 207,-4 3,-5 2,-4 3,-69-77,-79-70,-147-123,298 313,-2 3,-2 3,-2 3,-2 2,-2 4,-1 3,-2 4,-1 2,-36-6,-57-9,-2 7,-1 7,-153-4,143 24,-1 8,-126 16,51 14,-150 38,285-40,17-1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8"/>
          </a:xfrm>
          <a:prstGeom prst="rect">
            <a:avLst/>
          </a:prstGeom>
        </p:spPr>
        <p:txBody>
          <a:bodyPr vert="horz" lIns="96663" tIns="48332" rIns="96663" bIns="48332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8" y="0"/>
            <a:ext cx="3169920" cy="481728"/>
          </a:xfrm>
          <a:prstGeom prst="rect">
            <a:avLst/>
          </a:prstGeom>
        </p:spPr>
        <p:txBody>
          <a:bodyPr vert="horz" lIns="96663" tIns="48332" rIns="96663" bIns="48332" rtlCol="0"/>
          <a:lstStyle>
            <a:lvl1pPr algn="r">
              <a:defRPr sz="1300"/>
            </a:lvl1pPr>
          </a:lstStyle>
          <a:p>
            <a:fld id="{201E73EB-EA0C-46EC-948F-688645BD1D7F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3" tIns="48332" rIns="96663" bIns="4833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1" y="4620578"/>
            <a:ext cx="5852160" cy="3780473"/>
          </a:xfrm>
          <a:prstGeom prst="rect">
            <a:avLst/>
          </a:prstGeom>
        </p:spPr>
        <p:txBody>
          <a:bodyPr vert="horz" lIns="96663" tIns="48332" rIns="96663" bIns="4833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5"/>
            <a:ext cx="3169920" cy="481727"/>
          </a:xfrm>
          <a:prstGeom prst="rect">
            <a:avLst/>
          </a:prstGeom>
        </p:spPr>
        <p:txBody>
          <a:bodyPr vert="horz" lIns="96663" tIns="48332" rIns="96663" bIns="48332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8" y="9119475"/>
            <a:ext cx="3169920" cy="481727"/>
          </a:xfrm>
          <a:prstGeom prst="rect">
            <a:avLst/>
          </a:prstGeom>
        </p:spPr>
        <p:txBody>
          <a:bodyPr vert="horz" lIns="96663" tIns="48332" rIns="96663" bIns="48332" rtlCol="0" anchor="b"/>
          <a:lstStyle>
            <a:lvl1pPr algn="r">
              <a:defRPr sz="1300"/>
            </a:lvl1pPr>
          </a:lstStyle>
          <a:p>
            <a:fld id="{5D5B475A-5316-4D30-9EBF-852024276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523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is no surprise that we are living in extraordinary times right now. I for one do not want to minimize what you and your family may be going through right now. Loss of job, or even a loved one. But make no mistake times like these demand us to ask ourselves one small question.</a:t>
            </a:r>
          </a:p>
          <a:p>
            <a:r>
              <a:rPr lang="en-US" dirty="0"/>
              <a:t>My name is Joe Pellegrino</a:t>
            </a:r>
          </a:p>
          <a:p>
            <a:r>
              <a:rPr lang="en-US" dirty="0"/>
              <a:t>I am an author, speaker, John Maxwell certified Coach and the president of Not Just An Average Joe, a consulting firm and the founder of Legacy Minded Men, which is a ministry for men</a:t>
            </a:r>
          </a:p>
          <a:p>
            <a:r>
              <a:rPr lang="en-US" dirty="0"/>
              <a:t>I have made a lot of mistakes in my career and gone through hard times.</a:t>
            </a:r>
          </a:p>
          <a:p>
            <a:r>
              <a:rPr lang="en-US" dirty="0"/>
              <a:t>But when experienced these challenges I would always stop and ask myself one powerful question. It’s the same question I would like to ask you. The question is NOW WHAT? </a:t>
            </a:r>
          </a:p>
          <a:p>
            <a:r>
              <a:rPr lang="en-US" dirty="0"/>
              <a:t>Addressing that question is the purpose of this workshop and I truly hope it opens your eyes to things unseen!</a:t>
            </a:r>
          </a:p>
          <a:p>
            <a:r>
              <a:rPr lang="en-US" dirty="0"/>
              <a:t>And I promise you no matter where you are in life today there will be something here for you. A </a:t>
            </a:r>
            <a:r>
              <a:rPr lang="en-US"/>
              <a:t>gold nugget!</a:t>
            </a:r>
            <a:endParaRPr lang="en-US" dirty="0"/>
          </a:p>
          <a:p>
            <a:r>
              <a:rPr lang="en-US" dirty="0"/>
              <a:t>But first let me ask you another question…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5B475A-5316-4D30-9EBF-852024276BA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4793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Who am I </a:t>
            </a:r>
          </a:p>
          <a:p>
            <a:r>
              <a:rPr lang="en-US"/>
              <a:t>John Maxwell Coach, Pastor</a:t>
            </a:r>
          </a:p>
          <a:p>
            <a:r>
              <a:rPr lang="en-US"/>
              <a:t>Serial entrepreneur</a:t>
            </a:r>
          </a:p>
          <a:p>
            <a:r>
              <a:rPr lang="en-US"/>
              <a:t>Blessed to have build and sold 3 companies</a:t>
            </a:r>
          </a:p>
          <a:p>
            <a:r>
              <a:rPr lang="en-US"/>
              <a:t>Blessed to have lost one company which cost my family everything but our house</a:t>
            </a:r>
          </a:p>
          <a:p>
            <a:r>
              <a:rPr lang="en-US"/>
              <a:t>But that’s part of life. Successes and failures</a:t>
            </a:r>
          </a:p>
          <a:p>
            <a:r>
              <a:rPr lang="en-US"/>
              <a:t>What I learned was…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5B475A-5316-4D30-9EBF-852024276BA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4892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5B475A-5316-4D30-9EBF-852024276BA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5796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5B475A-5316-4D30-9EBF-852024276BA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8875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5B475A-5316-4D30-9EBF-852024276BA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125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Once who have completed all the questions and jotted down your answers a good idea would be to put them into a paragraph.</a:t>
            </a:r>
            <a:endParaRPr lang="en-US" dirty="0">
              <a:effectLst/>
            </a:endParaRPr>
          </a:p>
          <a:p>
            <a:r>
              <a:rPr lang="en-US" dirty="0"/>
              <a:t>This will provide you with a Snapshot of You</a:t>
            </a:r>
            <a:endParaRPr lang="en-US" dirty="0">
              <a:effectLst/>
            </a:endParaRPr>
          </a:p>
          <a:p>
            <a:r>
              <a:rPr lang="en-US" dirty="0"/>
              <a:t>Now look at this Snapshot and ask yourself would you do business with you?</a:t>
            </a:r>
            <a:endParaRPr lang="en-US" dirty="0">
              <a:effectLst/>
            </a:endParaRPr>
          </a:p>
          <a:p>
            <a:r>
              <a:rPr lang="en-US" dirty="0"/>
              <a:t>Then ask God and those close to you if you what you have captured in the Snapshot shows that you have a solid understanding of who you really are</a:t>
            </a:r>
            <a:endParaRPr lang="en-US" dirty="0">
              <a:effectLst/>
            </a:endParaRPr>
          </a:p>
          <a:p>
            <a:r>
              <a:rPr lang="en-US" dirty="0"/>
              <a:t>If there are issues, for example character or integrity issues you will need to work on those before you move on</a:t>
            </a:r>
            <a:endParaRPr lang="en-US" dirty="0">
              <a:effectLst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5B475A-5316-4D30-9EBF-852024276BA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6895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Once who have completed all the questions and jotted down your answers a good idea would be to put them into a paragraph.</a:t>
            </a:r>
            <a:endParaRPr lang="en-US" dirty="0">
              <a:effectLst/>
            </a:endParaRPr>
          </a:p>
          <a:p>
            <a:r>
              <a:rPr lang="en-US" dirty="0"/>
              <a:t>This will provide you with a Snapshot of You</a:t>
            </a:r>
            <a:endParaRPr lang="en-US" dirty="0">
              <a:effectLst/>
            </a:endParaRPr>
          </a:p>
          <a:p>
            <a:r>
              <a:rPr lang="en-US" dirty="0"/>
              <a:t>Now look at this Snapshot and ask yourself would you do business with you?</a:t>
            </a:r>
            <a:endParaRPr lang="en-US" dirty="0">
              <a:effectLst/>
            </a:endParaRPr>
          </a:p>
          <a:p>
            <a:r>
              <a:rPr lang="en-US" dirty="0"/>
              <a:t>Then ask God and those close to you if you what you have captured in the Snapshot shows that you have a solid understanding of who you really are</a:t>
            </a:r>
            <a:endParaRPr lang="en-US" dirty="0">
              <a:effectLst/>
            </a:endParaRPr>
          </a:p>
          <a:p>
            <a:r>
              <a:rPr lang="en-US" dirty="0"/>
              <a:t>If there are issues, for example character or integrity issues you will need to work on those before you move on</a:t>
            </a:r>
            <a:endParaRPr lang="en-US" dirty="0">
              <a:effectLst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5B475A-5316-4D30-9EBF-852024276BA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9039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Once who have completed all the questions and jotted down your answers a good idea would be to put them into a paragraph.</a:t>
            </a:r>
            <a:endParaRPr lang="en-US" dirty="0">
              <a:effectLst/>
            </a:endParaRPr>
          </a:p>
          <a:p>
            <a:r>
              <a:rPr lang="en-US" dirty="0"/>
              <a:t>This will provide you with a Snapshot of You</a:t>
            </a:r>
            <a:endParaRPr lang="en-US" dirty="0">
              <a:effectLst/>
            </a:endParaRPr>
          </a:p>
          <a:p>
            <a:r>
              <a:rPr lang="en-US" dirty="0"/>
              <a:t>Now look at this Snapshot and ask yourself would you do business with you?</a:t>
            </a:r>
            <a:endParaRPr lang="en-US" dirty="0">
              <a:effectLst/>
            </a:endParaRPr>
          </a:p>
          <a:p>
            <a:r>
              <a:rPr lang="en-US" dirty="0"/>
              <a:t>Then ask God and those close to you if you what you have captured in the Snapshot shows that you have a solid understanding of who you really are</a:t>
            </a:r>
            <a:endParaRPr lang="en-US" dirty="0">
              <a:effectLst/>
            </a:endParaRPr>
          </a:p>
          <a:p>
            <a:r>
              <a:rPr lang="en-US" dirty="0"/>
              <a:t>If there are issues, for example character or integrity issues you will need to work on those before you move on</a:t>
            </a:r>
            <a:endParaRPr lang="en-US" dirty="0">
              <a:effectLst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5B475A-5316-4D30-9EBF-852024276BA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0105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Once who have completed all the questions and jotted down your answers a good idea would be to put them into a paragraph.</a:t>
            </a:r>
            <a:endParaRPr lang="en-US" dirty="0">
              <a:effectLst/>
            </a:endParaRPr>
          </a:p>
          <a:p>
            <a:r>
              <a:rPr lang="en-US" dirty="0"/>
              <a:t>This will provide you with a Snapshot of You</a:t>
            </a:r>
            <a:endParaRPr lang="en-US" dirty="0">
              <a:effectLst/>
            </a:endParaRPr>
          </a:p>
          <a:p>
            <a:r>
              <a:rPr lang="en-US" dirty="0"/>
              <a:t>Now look at this Snapshot and ask yourself would you do business with you?</a:t>
            </a:r>
            <a:endParaRPr lang="en-US" dirty="0">
              <a:effectLst/>
            </a:endParaRPr>
          </a:p>
          <a:p>
            <a:r>
              <a:rPr lang="en-US" dirty="0"/>
              <a:t>Then ask God and those close to you if you what you have captured in the Snapshot shows that you have a solid understanding of who you really are</a:t>
            </a:r>
            <a:endParaRPr lang="en-US" dirty="0">
              <a:effectLst/>
            </a:endParaRPr>
          </a:p>
          <a:p>
            <a:r>
              <a:rPr lang="en-US" dirty="0"/>
              <a:t>If there are issues, for example character or integrity issues you will need to work on those before you move on</a:t>
            </a:r>
            <a:endParaRPr lang="en-US" dirty="0">
              <a:effectLst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5B475A-5316-4D30-9EBF-852024276BA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1271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Once who have completed all the questions and jotted down your answers a good idea would be to put them into a paragraph.</a:t>
            </a:r>
            <a:endParaRPr lang="en-US" dirty="0">
              <a:effectLst/>
            </a:endParaRPr>
          </a:p>
          <a:p>
            <a:r>
              <a:rPr lang="en-US" dirty="0"/>
              <a:t>This will provide you with a Snapshot of You</a:t>
            </a:r>
            <a:endParaRPr lang="en-US" dirty="0">
              <a:effectLst/>
            </a:endParaRPr>
          </a:p>
          <a:p>
            <a:r>
              <a:rPr lang="en-US" dirty="0"/>
              <a:t>Now look at this Snapshot and ask yourself would you do business with you?</a:t>
            </a:r>
            <a:endParaRPr lang="en-US" dirty="0">
              <a:effectLst/>
            </a:endParaRPr>
          </a:p>
          <a:p>
            <a:r>
              <a:rPr lang="en-US" dirty="0"/>
              <a:t>Then ask God and those close to you if you what you have captured in the Snapshot shows that you have a solid understanding of who you really are</a:t>
            </a:r>
            <a:endParaRPr lang="en-US" dirty="0">
              <a:effectLst/>
            </a:endParaRPr>
          </a:p>
          <a:p>
            <a:r>
              <a:rPr lang="en-US" dirty="0"/>
              <a:t>If there are issues, for example character or integrity issues you will need to work on those before you move on</a:t>
            </a:r>
            <a:endParaRPr lang="en-US" dirty="0">
              <a:effectLst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5B475A-5316-4D30-9EBF-852024276BA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8246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Once who have completed all the questions and jotted down your answers a good idea would be to put them into a paragraph.</a:t>
            </a:r>
            <a:endParaRPr lang="en-US" dirty="0">
              <a:effectLst/>
            </a:endParaRPr>
          </a:p>
          <a:p>
            <a:r>
              <a:rPr lang="en-US" dirty="0"/>
              <a:t>This will provide you with a Snapshot of You</a:t>
            </a:r>
            <a:endParaRPr lang="en-US" dirty="0">
              <a:effectLst/>
            </a:endParaRPr>
          </a:p>
          <a:p>
            <a:r>
              <a:rPr lang="en-US" dirty="0"/>
              <a:t>Now look at this Snapshot and ask yourself would you do business with you?</a:t>
            </a:r>
            <a:endParaRPr lang="en-US" dirty="0">
              <a:effectLst/>
            </a:endParaRPr>
          </a:p>
          <a:p>
            <a:r>
              <a:rPr lang="en-US" dirty="0"/>
              <a:t>Then ask God and those close to you if you what you have captured in the Snapshot shows that you have a solid understanding of who you really are</a:t>
            </a:r>
            <a:endParaRPr lang="en-US" dirty="0">
              <a:effectLst/>
            </a:endParaRPr>
          </a:p>
          <a:p>
            <a:r>
              <a:rPr lang="en-US" dirty="0"/>
              <a:t>If there are issues, for example character or integrity issues you will need to work on those before you move on</a:t>
            </a:r>
            <a:endParaRPr lang="en-US" dirty="0">
              <a:effectLst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5B475A-5316-4D30-9EBF-852024276BA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4016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Once who have completed all the questions and jotted down your answers a good idea would be to put them into a paragraph.</a:t>
            </a:r>
            <a:endParaRPr lang="en-US" dirty="0">
              <a:effectLst/>
            </a:endParaRPr>
          </a:p>
          <a:p>
            <a:r>
              <a:rPr lang="en-US" dirty="0"/>
              <a:t>This will provide you with a Snapshot of You</a:t>
            </a:r>
            <a:endParaRPr lang="en-US" dirty="0">
              <a:effectLst/>
            </a:endParaRPr>
          </a:p>
          <a:p>
            <a:r>
              <a:rPr lang="en-US" dirty="0"/>
              <a:t>Now look at this Snapshot and ask yourself would you do business with you?</a:t>
            </a:r>
            <a:endParaRPr lang="en-US" dirty="0">
              <a:effectLst/>
            </a:endParaRPr>
          </a:p>
          <a:p>
            <a:r>
              <a:rPr lang="en-US" dirty="0"/>
              <a:t>Then ask God and those close to you if you what you have captured in the Snapshot shows that you have a solid understanding of who you really are</a:t>
            </a:r>
            <a:endParaRPr lang="en-US" dirty="0">
              <a:effectLst/>
            </a:endParaRPr>
          </a:p>
          <a:p>
            <a:r>
              <a:rPr lang="en-US" dirty="0"/>
              <a:t>If there are issues, for example character or integrity issues you will need to work on those before you move on</a:t>
            </a:r>
            <a:endParaRPr lang="en-US" dirty="0">
              <a:effectLst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5B475A-5316-4D30-9EBF-852024276BA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1762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5B475A-5316-4D30-9EBF-852024276BA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089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5B475A-5316-4D30-9EBF-852024276BA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8390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Understand this: you are going to make mistakes. adjust and persevere. Fail Forward. The concern is what if I fail? But what if </a:t>
            </a:r>
            <a:r>
              <a:rPr lang="en-US"/>
              <a:t>you succeed?</a:t>
            </a:r>
            <a:endParaRPr lang="en-US" dirty="0">
              <a:effectLst/>
            </a:endParaRPr>
          </a:p>
          <a:p>
            <a:r>
              <a:rPr lang="en-US" dirty="0"/>
              <a:t>Remember: an imperfect strategy </a:t>
            </a:r>
            <a:r>
              <a:rPr lang="en-US" u="sng" dirty="0"/>
              <a:t>worked with diligence</a:t>
            </a:r>
            <a:r>
              <a:rPr lang="en-US" dirty="0"/>
              <a:t> can get you to the solution.  A perfect strategy </a:t>
            </a:r>
            <a:r>
              <a:rPr lang="en-US" u="sng" dirty="0"/>
              <a:t>hardly worked</a:t>
            </a:r>
            <a:r>
              <a:rPr lang="en-US" dirty="0"/>
              <a:t> will get you ZERO results. Examples: Pete Rose, tortoise and the Hare</a:t>
            </a:r>
            <a:endParaRPr lang="en-US" dirty="0">
              <a:effectLst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5B475A-5316-4D30-9EBF-852024276BA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4395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98637" indent="-298637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bg1"/>
                </a:solidFill>
              </a:rPr>
              <a:t>Keep learning, asking questions and growing. </a:t>
            </a:r>
          </a:p>
          <a:p>
            <a:pPr marL="298637" indent="-298637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bg1"/>
                </a:solidFill>
              </a:rPr>
              <a:t>Inspiration without perspiration leads to mis-formation </a:t>
            </a:r>
          </a:p>
          <a:p>
            <a:pPr marL="298637" indent="-298637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bg1"/>
                </a:solidFill>
              </a:rPr>
              <a:t>Persistence will ALWAYS overcome Resistance!</a:t>
            </a:r>
          </a:p>
          <a:p>
            <a:pPr marL="298637" indent="-298637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bg1"/>
                </a:solidFill>
              </a:rPr>
              <a:t>Always refer back to the plan, refine when needed</a:t>
            </a:r>
          </a:p>
          <a:p>
            <a:pPr marL="298637" indent="-298637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bg1"/>
                </a:solidFill>
              </a:rPr>
              <a:t>So the question is NO</a:t>
            </a:r>
            <a:r>
              <a:rPr lang="en-US" sz="1300" b="1" dirty="0">
                <a:solidFill>
                  <a:schemeClr val="bg1"/>
                </a:solidFill>
              </a:rPr>
              <a:t>W WHAT? </a:t>
            </a:r>
          </a:p>
          <a:p>
            <a:pPr marL="298637" indent="-298637">
              <a:buFont typeface="Arial" panose="020B0604020202020204" pitchFamily="34" charset="0"/>
              <a:buChar char="•"/>
            </a:pPr>
            <a:r>
              <a:rPr lang="en-US" sz="1300" b="1" dirty="0">
                <a:solidFill>
                  <a:schemeClr val="bg1"/>
                </a:solidFill>
              </a:rPr>
              <a:t>Address this question and </a:t>
            </a:r>
            <a:r>
              <a:rPr lang="en-US" sz="1300" dirty="0">
                <a:solidFill>
                  <a:schemeClr val="bg1"/>
                </a:solidFill>
              </a:rPr>
              <a:t>move to ACTION! </a:t>
            </a:r>
          </a:p>
          <a:p>
            <a:pPr marL="298637" indent="-298637">
              <a:buFont typeface="Arial" panose="020B0604020202020204" pitchFamily="34" charset="0"/>
              <a:buChar char="•"/>
            </a:pPr>
            <a:r>
              <a:rPr lang="en-US" sz="1300" b="1" dirty="0">
                <a:solidFill>
                  <a:schemeClr val="bg1"/>
                </a:solidFill>
              </a:rPr>
              <a:t>YOU CAN DO THIS!!!!!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5B475A-5316-4D30-9EBF-852024276BA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689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5B475A-5316-4D30-9EBF-852024276BA7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0794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C1AB1-B469-4BF1-8338-76D73EDF7F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7A0D2F-E2D1-4992-A8C0-743F06A47D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CE1804-9693-4F69-9E08-DA09B393D5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DEC7E-8888-4D20-9879-4FC38F21EFD6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99221B-34A0-45E9-BD64-D32FF1FD0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56792C-AE73-41EB-BDD1-6981E891F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2F24F-B785-4774-AAE6-DA88393BB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25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291">
        <p14:prism isContent="1"/>
      </p:transition>
    </mc:Choice>
    <mc:Fallback xmlns="">
      <p:transition spd="slow" advTm="55291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195CEF-A29C-4338-AEE5-D1407FD50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1ECFCF-63FB-49E1-ADBD-DB9119F2F1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BEFE9E-EB7F-4C19-B725-14FB4F6982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DEC7E-8888-4D20-9879-4FC38F21EFD6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6DA11B-B78C-4A4C-8783-1A9BF5157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1DA03F-C25E-49D4-904F-69E6F7A58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2F24F-B785-4774-AAE6-DA88393BB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695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291">
        <p14:prism isContent="1"/>
      </p:transition>
    </mc:Choice>
    <mc:Fallback xmlns="">
      <p:transition spd="slow" advTm="55291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232CC-E108-4E15-8AAD-99EE21E9BB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2070AB-6194-49AD-8E09-6F13026CFB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4EF9C2-5C28-4FBB-A92B-5BA8FE79A1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DEC7E-8888-4D20-9879-4FC38F21EFD6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951DDC-207B-4E5C-AEEA-E7F20287E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F1308D-BDE3-4409-91BE-92EEAE04E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2F24F-B785-4774-AAE6-DA88393BB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686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291">
        <p14:prism isContent="1"/>
      </p:transition>
    </mc:Choice>
    <mc:Fallback xmlns="">
      <p:transition spd="slow" advTm="55291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820176-FE8B-4609-B8F4-0BC7CFEEA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FD66F8-D93C-4BC1-AE87-1B2C89C27B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B7FA8E-D620-4AEA-B668-0BA757643B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9CB497-D78D-43FD-9508-CB628770BA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DEC7E-8888-4D20-9879-4FC38F21EFD6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18AD30-152A-43F0-BF6F-3BE1F6EDF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5F0001-1A37-433F-BBC7-5B47B59C7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2F24F-B785-4774-AAE6-DA88393BB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431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291">
        <p14:prism isContent="1"/>
      </p:transition>
    </mc:Choice>
    <mc:Fallback xmlns="">
      <p:transition spd="slow" advTm="55291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3A02D-04F7-4C5E-9327-F73F5BF509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F4F2F2-AAF0-42F3-A356-83FFB1C6A8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4E9B14-D036-43DC-8CCE-DB53ECE04C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3E9104D-9E93-403B-9BFB-4BC921B67B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7ACB14-0CA0-4CE9-9E27-1B8B3D02B9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305562C-BC6E-42B2-BA54-0BBFDA0B2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DEC7E-8888-4D20-9879-4FC38F21EFD6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202FED-985E-43BC-960D-E8643201D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EE37CEF-4A7C-4FC3-A83E-141156FD1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2F24F-B785-4774-AAE6-DA88393BB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219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291">
        <p14:prism isContent="1"/>
      </p:transition>
    </mc:Choice>
    <mc:Fallback xmlns="">
      <p:transition spd="slow" advTm="55291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E8D895-9025-4F4E-B1BF-76FADC120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BD2D6A-23FD-4DA2-A839-37BFBB869B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DEC7E-8888-4D20-9879-4FC38F21EFD6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C6BB40-EAA6-45B5-89B2-CD95E50BD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24A96B-84E1-4005-844D-D4FED3E6E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2F24F-B785-4774-AAE6-DA88393BB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112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291">
        <p14:prism isContent="1"/>
      </p:transition>
    </mc:Choice>
    <mc:Fallback xmlns="">
      <p:transition spd="slow" advTm="55291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E58E5F-A0CF-434D-93B7-AFBD7BFFC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DEC7E-8888-4D20-9879-4FC38F21EFD6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70844E-E943-4E07-97C6-DC314D86E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852AF6-C553-4022-BC1A-602A100B3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2F24F-B785-4774-AAE6-DA88393BB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827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291">
        <p14:prism isContent="1"/>
      </p:transition>
    </mc:Choice>
    <mc:Fallback xmlns="">
      <p:transition spd="slow" advTm="55291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AA1A2-56AA-4B6F-B44F-C9DFA6B7F4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9612B8-2C95-4B47-AD14-863611269B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389699-3AD6-4651-9175-3FFCB297CE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054A24-642A-42CD-BC26-1FF930A10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DEC7E-8888-4D20-9879-4FC38F21EFD6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3E906D-636A-45FC-9205-36C05149A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6156A7-0CD8-4B5A-AD59-AC2FF22D9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2F24F-B785-4774-AAE6-DA88393BB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551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291">
        <p14:prism isContent="1"/>
      </p:transition>
    </mc:Choice>
    <mc:Fallback xmlns="">
      <p:transition spd="slow" advTm="55291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7652D4-C2FB-49EC-86CC-D9860C3210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3E8FC34-8848-4557-8811-A929FC9A01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EFA759-22AF-475B-A080-3B7AB17479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97A2D4-00E7-4E2E-80BA-5018F3AFB6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DEC7E-8888-4D20-9879-4FC38F21EFD6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43B13F-9570-4A4C-B063-E7442D483B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0F59B-0757-416C-9516-5339E5075A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2F24F-B785-4774-AAE6-DA88393BB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422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291">
        <p14:prism isContent="1"/>
      </p:transition>
    </mc:Choice>
    <mc:Fallback xmlns="">
      <p:transition spd="slow" advTm="55291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19AB2-3988-406B-AA0A-08E870C09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9F3BA1-C662-4B8C-85BB-DD59ABEE00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B76AF5-706C-4FD3-8EB2-C15FB73B43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DEC7E-8888-4D20-9879-4FC38F21EFD6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0A0C66-9941-4824-98F9-CDA575A00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2BD39C-0B7B-4B20-8C8F-F9FCD4183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2F24F-B785-4774-AAE6-DA88393BB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231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291">
        <p14:prism isContent="1"/>
      </p:transition>
    </mc:Choice>
    <mc:Fallback xmlns="">
      <p:transition spd="slow" advTm="55291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EDDE498-F10E-435B-80FF-2E44BA6BCF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865BA20-3E6F-4EB2-AAF8-7F7845712A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6B2025-BEBD-4E91-A486-3B200965C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DEC7E-8888-4D20-9879-4FC38F21EFD6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7C88E8-C2A7-4D12-83D8-17A1A5C77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5632D6-1851-473A-90B9-FCC56D574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2F24F-B785-4774-AAE6-DA88393BB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522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291">
        <p14:prism isContent="1"/>
      </p:transition>
    </mc:Choice>
    <mc:Fallback xmlns="">
      <p:transition spd="slow" advTm="55291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61301B5-3C13-4B8E-803C-4542717EB2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08DB4A-EBCA-43B8-935E-8C50DAACEA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86D0AB-6284-470A-ACD3-283D1B3687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BDEC7E-8888-4D20-9879-4FC38F21EFD6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D78065-CC3C-4E5A-B94E-666489C58E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BFF648-425D-4FA1-B576-4A5C7BEFBA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2F24F-B785-4774-AAE6-DA88393BB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204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Tm="55291">
        <p14:prism isContent="1"/>
      </p:transition>
    </mc:Choice>
    <mc:Fallback xmlns="">
      <p:transition spd="slow" advTm="55291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ustomXml" Target="../ink/ink1.xml"/><Relationship Id="rId13" Type="http://schemas.openxmlformats.org/officeDocument/2006/relationships/customXml" Target="../ink/ink2.xml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5.jpg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1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6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creativecommons.org/licenses/by-nc/3.0/" TargetMode="External"/><Relationship Id="rId3" Type="http://schemas.openxmlformats.org/officeDocument/2006/relationships/image" Target="../media/image2.png"/><Relationship Id="rId7" Type="http://schemas.openxmlformats.org/officeDocument/2006/relationships/hyperlink" Target="http://doloresminette.deviantart.com/art/Mirror-Png-331071626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tags" Target="../tags/tag21.xml"/><Relationship Id="rId1" Type="http://schemas.openxmlformats.org/officeDocument/2006/relationships/customXml" Target="../../customXml/item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6">
            <a:extLst>
              <a:ext uri="{FF2B5EF4-FFF2-40B4-BE49-F238E27FC236}">
                <a16:creationId xmlns:a16="http://schemas.microsoft.com/office/drawing/2014/main" id="{8461AA0C-93BB-4D42-82EE-58B5B6E6C603}"/>
              </a:ext>
            </a:extLst>
          </p:cNvPr>
          <p:cNvSpPr txBox="1">
            <a:spLocks/>
          </p:cNvSpPr>
          <p:nvPr/>
        </p:nvSpPr>
        <p:spPr>
          <a:xfrm>
            <a:off x="183402" y="1364445"/>
            <a:ext cx="11247881" cy="102300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3800" b="1" i="1" dirty="0">
                <a:solidFill>
                  <a:schemeClr val="bg1"/>
                </a:solidFill>
                <a:latin typeface="AdLib BT" panose="04040805040B02020603" pitchFamily="82" charset="0"/>
              </a:rPr>
              <a:t>Now</a:t>
            </a:r>
          </a:p>
          <a:p>
            <a:r>
              <a:rPr lang="en-US" sz="13800" b="1" i="1" dirty="0">
                <a:solidFill>
                  <a:schemeClr val="bg1"/>
                </a:solidFill>
                <a:latin typeface="AdLib BT" panose="04040805040B02020603" pitchFamily="82" charset="0"/>
              </a:rPr>
              <a:t>What?</a:t>
            </a:r>
            <a:endParaRPr lang="en-US" sz="8800" dirty="0">
              <a:solidFill>
                <a:schemeClr val="bg1"/>
              </a:solidFill>
              <a:latin typeface="AdLib BT" panose="04040805040B02020603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1621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291">
        <p14:prism isContent="1"/>
      </p:transition>
    </mc:Choice>
    <mc:Fallback xmlns="">
      <p:transition spd="slow" advTm="5529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164D969-46F1-44FC-B488-3FA68C6775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707"/>
            <a:ext cx="12188952" cy="6656293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3003D4E-E9FF-4669-90E7-7CED08158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5" t="20008" r="8214" b="57101"/>
          <a:stretch/>
        </p:blipFill>
        <p:spPr>
          <a:xfrm flipV="1">
            <a:off x="2" y="1"/>
            <a:ext cx="12191999" cy="1878950"/>
          </a:xfrm>
          <a:custGeom>
            <a:avLst/>
            <a:gdLst>
              <a:gd name="connsiteX0" fmla="*/ 0 w 12191999"/>
              <a:gd name="connsiteY0" fmla="*/ 1878950 h 1878950"/>
              <a:gd name="connsiteX1" fmla="*/ 12191999 w 12191999"/>
              <a:gd name="connsiteY1" fmla="*/ 1878950 h 1878950"/>
              <a:gd name="connsiteX2" fmla="*/ 12191999 w 12191999"/>
              <a:gd name="connsiteY2" fmla="*/ 0 h 1878950"/>
              <a:gd name="connsiteX3" fmla="*/ 0 w 12191999"/>
              <a:gd name="connsiteY3" fmla="*/ 0 h 1878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1878950">
                <a:moveTo>
                  <a:pt x="0" y="1878950"/>
                </a:moveTo>
                <a:lnTo>
                  <a:pt x="12191999" y="1878950"/>
                </a:lnTo>
                <a:lnTo>
                  <a:pt x="12191999" y="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7D98261-3895-4FB5-B9CE-26FAF63573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5" t="-1" r="8214" b="80325"/>
          <a:stretch/>
        </p:blipFill>
        <p:spPr>
          <a:xfrm flipV="1">
            <a:off x="0" y="4914024"/>
            <a:ext cx="12191999" cy="1614974"/>
          </a:xfrm>
          <a:custGeom>
            <a:avLst/>
            <a:gdLst>
              <a:gd name="connsiteX0" fmla="*/ 0 w 12191999"/>
              <a:gd name="connsiteY0" fmla="*/ 1614974 h 1614974"/>
              <a:gd name="connsiteX1" fmla="*/ 12191999 w 12191999"/>
              <a:gd name="connsiteY1" fmla="*/ 1614974 h 1614974"/>
              <a:gd name="connsiteX2" fmla="*/ 12191999 w 12191999"/>
              <a:gd name="connsiteY2" fmla="*/ 0 h 1614974"/>
              <a:gd name="connsiteX3" fmla="*/ 0 w 12191999"/>
              <a:gd name="connsiteY3" fmla="*/ 0 h 1614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1614974">
                <a:moveTo>
                  <a:pt x="0" y="1614974"/>
                </a:moveTo>
                <a:lnTo>
                  <a:pt x="12191999" y="1614974"/>
                </a:lnTo>
                <a:lnTo>
                  <a:pt x="12191999" y="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E0A01E6-95B9-424D-93AE-19F4928DFD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044454"/>
            <a:ext cx="12188952" cy="81354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CAA1A53-70FA-4C1E-9485-4F66D205F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761" y="2470590"/>
            <a:ext cx="4877528" cy="1077581"/>
          </a:xfrm>
        </p:spPr>
        <p:txBody>
          <a:bodyPr>
            <a:normAutofit/>
          </a:bodyPr>
          <a:lstStyle/>
          <a:p>
            <a:r>
              <a:rPr lang="en-US" b="1" i="1" dirty="0">
                <a:solidFill>
                  <a:schemeClr val="bg1"/>
                </a:solidFill>
              </a:rPr>
              <a:t>What Do You See?</a:t>
            </a:r>
            <a:endParaRPr lang="en-US" i="1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5635E21-51ED-48E4-8BF1-CC949A9E0F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23468" y="5983277"/>
            <a:ext cx="1707440" cy="673016"/>
          </a:xfrm>
        </p:spPr>
      </p:pic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547DCF81-013F-4126-B0A6-B6E76D88DA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8299" y="5912922"/>
            <a:ext cx="952540" cy="92332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EB24A52-3256-41A9-ABA3-24EA71D6437F}"/>
              </a:ext>
            </a:extLst>
          </p:cNvPr>
          <p:cNvSpPr/>
          <p:nvPr/>
        </p:nvSpPr>
        <p:spPr>
          <a:xfrm>
            <a:off x="513187" y="5941340"/>
            <a:ext cx="453467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>
                <a:solidFill>
                  <a:srgbClr val="0070C0"/>
                </a:solidFill>
                <a:latin typeface="AdLib BT" panose="04040805040B02020603" pitchFamily="82" charset="0"/>
              </a:rPr>
              <a:t>Now What? </a:t>
            </a:r>
            <a:endParaRPr lang="en-US" sz="2000" i="1" dirty="0">
              <a:solidFill>
                <a:srgbClr val="0070C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5E37655-93ED-4D69-A9D8-FDB336C7F62F}"/>
              </a:ext>
            </a:extLst>
          </p:cNvPr>
          <p:cNvSpPr/>
          <p:nvPr/>
        </p:nvSpPr>
        <p:spPr>
          <a:xfrm>
            <a:off x="5137911" y="6167302"/>
            <a:ext cx="16049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i="1" dirty="0">
                <a:solidFill>
                  <a:srgbClr val="0070C0"/>
                </a:solidFill>
                <a:latin typeface="AdLib BT" panose="04040805040B02020603" pitchFamily="82" charset="0"/>
              </a:rPr>
              <a:t>presented by</a:t>
            </a:r>
          </a:p>
          <a:p>
            <a:pPr algn="ctr"/>
            <a:r>
              <a:rPr lang="en-US" sz="1400" i="1" dirty="0">
                <a:solidFill>
                  <a:srgbClr val="0070C0"/>
                </a:solidFill>
                <a:latin typeface="AdLib BT" panose="04040805040B02020603" pitchFamily="82" charset="0"/>
              </a:rPr>
              <a:t>your friends at</a:t>
            </a:r>
            <a:endParaRPr lang="en-US" sz="1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3D360E9-01BA-4BB2-8F04-E2B59752E0B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13" t="58108" r="17964" b="8308"/>
          <a:stretch/>
        </p:blipFill>
        <p:spPr>
          <a:xfrm>
            <a:off x="5407439" y="482885"/>
            <a:ext cx="5813400" cy="5684417"/>
          </a:xfrm>
          <a:prstGeom prst="rect">
            <a:avLst/>
          </a:prstGeom>
          <a:effectLst>
            <a:glow rad="1905000">
              <a:schemeClr val="accent1">
                <a:alpha val="0"/>
              </a:schemeClr>
            </a:glow>
            <a:softEdge rad="508000"/>
          </a:effec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7AA5B3DE-1300-4B49-8BDB-F1E471E91C59}"/>
                  </a:ext>
                </a:extLst>
              </p14:cNvPr>
              <p14:cNvContentPartPr/>
              <p14:nvPr/>
            </p14:nvContentPartPr>
            <p14:xfrm>
              <a:off x="6642194" y="3856986"/>
              <a:ext cx="360" cy="3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7AA5B3DE-1300-4B49-8BDB-F1E471E91C59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624194" y="3839346"/>
                <a:ext cx="36000" cy="3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0E10099B-245F-4814-AC66-160570C9397C}"/>
              </a:ext>
            </a:extLst>
          </p:cNvPr>
          <p:cNvCxnSpPr/>
          <p:nvPr/>
        </p:nvCxnSpPr>
        <p:spPr>
          <a:xfrm flipV="1">
            <a:off x="4529959" y="2761797"/>
            <a:ext cx="3174124" cy="1292773"/>
          </a:xfrm>
          <a:prstGeom prst="straightConnector1">
            <a:avLst/>
          </a:prstGeom>
          <a:ln w="31750"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B06B0937-10FD-43C3-B9B2-619B6D21329C}"/>
              </a:ext>
            </a:extLst>
          </p:cNvPr>
          <p:cNvCxnSpPr/>
          <p:nvPr/>
        </p:nvCxnSpPr>
        <p:spPr>
          <a:xfrm flipV="1">
            <a:off x="3640590" y="2506716"/>
            <a:ext cx="3174124" cy="1292773"/>
          </a:xfrm>
          <a:prstGeom prst="straightConnector1">
            <a:avLst/>
          </a:prstGeom>
          <a:ln w="31750"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5149E72F-DDB3-4EF1-AC97-537635DD230A}"/>
              </a:ext>
            </a:extLst>
          </p:cNvPr>
          <p:cNvSpPr txBox="1"/>
          <p:nvPr/>
        </p:nvSpPr>
        <p:spPr>
          <a:xfrm>
            <a:off x="2593042" y="3571927"/>
            <a:ext cx="10212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Hand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30FBA62-498B-44F3-AF33-B86FC4C1EAC0}"/>
              </a:ext>
            </a:extLst>
          </p:cNvPr>
          <p:cNvSpPr txBox="1"/>
          <p:nvPr/>
        </p:nvSpPr>
        <p:spPr>
          <a:xfrm>
            <a:off x="3640590" y="3828469"/>
            <a:ext cx="10212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Face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9537E08A-0F03-4C76-9765-215B860576D9}"/>
              </a:ext>
            </a:extLst>
          </p:cNvPr>
          <p:cNvCxnSpPr/>
          <p:nvPr/>
        </p:nvCxnSpPr>
        <p:spPr>
          <a:xfrm flipV="1">
            <a:off x="4931395" y="3313998"/>
            <a:ext cx="3174124" cy="1292773"/>
          </a:xfrm>
          <a:prstGeom prst="straightConnector1">
            <a:avLst/>
          </a:prstGeom>
          <a:ln w="31750"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4DE747F8-05CF-4039-840B-CF7ED0954931}"/>
              </a:ext>
            </a:extLst>
          </p:cNvPr>
          <p:cNvSpPr txBox="1"/>
          <p:nvPr/>
        </p:nvSpPr>
        <p:spPr>
          <a:xfrm>
            <a:off x="4042026" y="4380670"/>
            <a:ext cx="10212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Nose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32B9D7C5-22F4-40E7-896B-F97F85080C82}"/>
                  </a:ext>
                </a:extLst>
              </p14:cNvPr>
              <p14:cNvContentPartPr/>
              <p14:nvPr/>
            </p14:nvContentPartPr>
            <p14:xfrm>
              <a:off x="6351102" y="907086"/>
              <a:ext cx="3242160" cy="330156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32B9D7C5-22F4-40E7-896B-F97F85080C82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333102" y="889086"/>
                <a:ext cx="3277800" cy="3337200"/>
              </a:xfrm>
              <a:prstGeom prst="rect">
                <a:avLst/>
              </a:prstGeom>
            </p:spPr>
          </p:pic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408974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291">
        <p14:prism isContent="1"/>
      </p:transition>
    </mc:Choice>
    <mc:Fallback xmlns="">
      <p:transition spd="slow" advTm="5529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8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164D969-46F1-44FC-B488-3FA68C6775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707"/>
            <a:ext cx="12188952" cy="6656293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3003D4E-E9FF-4669-90E7-7CED08158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5" t="20008" r="8214" b="57101"/>
          <a:stretch/>
        </p:blipFill>
        <p:spPr>
          <a:xfrm flipV="1">
            <a:off x="2" y="1"/>
            <a:ext cx="12191999" cy="1878950"/>
          </a:xfrm>
          <a:custGeom>
            <a:avLst/>
            <a:gdLst>
              <a:gd name="connsiteX0" fmla="*/ 0 w 12191999"/>
              <a:gd name="connsiteY0" fmla="*/ 1878950 h 1878950"/>
              <a:gd name="connsiteX1" fmla="*/ 12191999 w 12191999"/>
              <a:gd name="connsiteY1" fmla="*/ 1878950 h 1878950"/>
              <a:gd name="connsiteX2" fmla="*/ 12191999 w 12191999"/>
              <a:gd name="connsiteY2" fmla="*/ 0 h 1878950"/>
              <a:gd name="connsiteX3" fmla="*/ 0 w 12191999"/>
              <a:gd name="connsiteY3" fmla="*/ 0 h 1878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1878950">
                <a:moveTo>
                  <a:pt x="0" y="1878950"/>
                </a:moveTo>
                <a:lnTo>
                  <a:pt x="12191999" y="1878950"/>
                </a:lnTo>
                <a:lnTo>
                  <a:pt x="12191999" y="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7D98261-3895-4FB5-B9CE-26FAF63573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5" t="-1" r="8214" b="80325"/>
          <a:stretch/>
        </p:blipFill>
        <p:spPr>
          <a:xfrm flipV="1">
            <a:off x="0" y="4914024"/>
            <a:ext cx="12191999" cy="1614974"/>
          </a:xfrm>
          <a:custGeom>
            <a:avLst/>
            <a:gdLst>
              <a:gd name="connsiteX0" fmla="*/ 0 w 12191999"/>
              <a:gd name="connsiteY0" fmla="*/ 1614974 h 1614974"/>
              <a:gd name="connsiteX1" fmla="*/ 12191999 w 12191999"/>
              <a:gd name="connsiteY1" fmla="*/ 1614974 h 1614974"/>
              <a:gd name="connsiteX2" fmla="*/ 12191999 w 12191999"/>
              <a:gd name="connsiteY2" fmla="*/ 0 h 1614974"/>
              <a:gd name="connsiteX3" fmla="*/ 0 w 12191999"/>
              <a:gd name="connsiteY3" fmla="*/ 0 h 1614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1614974">
                <a:moveTo>
                  <a:pt x="0" y="1614974"/>
                </a:moveTo>
                <a:lnTo>
                  <a:pt x="12191999" y="1614974"/>
                </a:lnTo>
                <a:lnTo>
                  <a:pt x="12191999" y="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E0A01E6-95B9-424D-93AE-19F4928DFD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044454"/>
            <a:ext cx="12188952" cy="81354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CAA1A53-70FA-4C1E-9485-4F66D205F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398" y="909654"/>
            <a:ext cx="3806330" cy="1077581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What </a:t>
            </a:r>
            <a:r>
              <a:rPr lang="en-US" b="1">
                <a:solidFill>
                  <a:schemeClr val="bg1"/>
                </a:solidFill>
              </a:rPr>
              <a:t>I Learned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5635E21-51ED-48E4-8BF1-CC949A9E0F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23468" y="5983277"/>
            <a:ext cx="1707440" cy="673016"/>
          </a:xfrm>
        </p:spPr>
      </p:pic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547DCF81-013F-4126-B0A6-B6E76D88DA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8299" y="5912922"/>
            <a:ext cx="952540" cy="92332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EB24A52-3256-41A9-ABA3-24EA71D6437F}"/>
              </a:ext>
            </a:extLst>
          </p:cNvPr>
          <p:cNvSpPr/>
          <p:nvPr/>
        </p:nvSpPr>
        <p:spPr>
          <a:xfrm>
            <a:off x="513187" y="5941340"/>
            <a:ext cx="453467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>
                <a:solidFill>
                  <a:srgbClr val="0070C0"/>
                </a:solidFill>
                <a:latin typeface="AdLib BT" panose="04040805040B02020603" pitchFamily="82" charset="0"/>
              </a:rPr>
              <a:t>Now What? </a:t>
            </a:r>
            <a:endParaRPr lang="en-US" sz="2000" i="1" dirty="0">
              <a:solidFill>
                <a:srgbClr val="0070C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5E37655-93ED-4D69-A9D8-FDB336C7F62F}"/>
              </a:ext>
            </a:extLst>
          </p:cNvPr>
          <p:cNvSpPr/>
          <p:nvPr/>
        </p:nvSpPr>
        <p:spPr>
          <a:xfrm>
            <a:off x="5137911" y="6167302"/>
            <a:ext cx="16049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i="1" dirty="0">
                <a:solidFill>
                  <a:srgbClr val="0070C0"/>
                </a:solidFill>
                <a:latin typeface="AdLib BT" panose="04040805040B02020603" pitchFamily="82" charset="0"/>
              </a:rPr>
              <a:t>presented by</a:t>
            </a:r>
          </a:p>
          <a:p>
            <a:pPr algn="ctr"/>
            <a:r>
              <a:rPr lang="en-US" sz="1400" i="1" dirty="0">
                <a:solidFill>
                  <a:srgbClr val="0070C0"/>
                </a:solidFill>
                <a:latin typeface="AdLib BT" panose="04040805040B02020603" pitchFamily="82" charset="0"/>
              </a:rPr>
              <a:t>your friends at</a:t>
            </a:r>
            <a:endParaRPr lang="en-US" sz="1400" dirty="0"/>
          </a:p>
        </p:txBody>
      </p:sp>
      <p:pic>
        <p:nvPicPr>
          <p:cNvPr id="3" name="Picture 2" descr="A close up of a piece of paper&#10;&#10;Description automatically generated">
            <a:extLst>
              <a:ext uri="{FF2B5EF4-FFF2-40B4-BE49-F238E27FC236}">
                <a16:creationId xmlns:a16="http://schemas.microsoft.com/office/drawing/2014/main" id="{03D360E9-01BA-4BB2-8F04-E2B59752E0B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4035" y="1150499"/>
            <a:ext cx="4927442" cy="3741776"/>
          </a:xfrm>
          <a:prstGeom prst="rect">
            <a:avLst/>
          </a:prstGeom>
          <a:effectLst>
            <a:glow rad="1905000">
              <a:schemeClr val="accent1">
                <a:alpha val="0"/>
              </a:schemeClr>
            </a:glow>
            <a:softEdge rad="5080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7F83836-BD47-41D3-AE0B-7C357A2AE22A}"/>
              </a:ext>
            </a:extLst>
          </p:cNvPr>
          <p:cNvSpPr txBox="1"/>
          <p:nvPr/>
        </p:nvSpPr>
        <p:spPr>
          <a:xfrm>
            <a:off x="656769" y="1841480"/>
            <a:ext cx="6664989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</a:rPr>
              <a:t>Extraordinary times </a:t>
            </a:r>
            <a:r>
              <a:rPr lang="en-US" sz="3200" u="sng" dirty="0">
                <a:solidFill>
                  <a:schemeClr val="bg1"/>
                </a:solidFill>
              </a:rPr>
              <a:t>DEMAND</a:t>
            </a:r>
            <a:r>
              <a:rPr lang="en-US" sz="3200" dirty="0">
                <a:solidFill>
                  <a:schemeClr val="bg1"/>
                </a:solidFill>
              </a:rPr>
              <a:t> an extraordinary response and will </a:t>
            </a:r>
            <a:r>
              <a:rPr lang="en-US" sz="3200" u="sng" dirty="0">
                <a:solidFill>
                  <a:schemeClr val="bg1"/>
                </a:solidFill>
              </a:rPr>
              <a:t>ALWAYS</a:t>
            </a:r>
            <a:r>
              <a:rPr lang="en-US" sz="3200" dirty="0">
                <a:solidFill>
                  <a:schemeClr val="bg1"/>
                </a:solidFill>
              </a:rPr>
              <a:t> bring us face to face with who we </a:t>
            </a:r>
            <a:r>
              <a:rPr lang="en-US" sz="3200" u="sng" dirty="0">
                <a:solidFill>
                  <a:schemeClr val="bg1"/>
                </a:solidFill>
              </a:rPr>
              <a:t>TRULY</a:t>
            </a:r>
            <a:r>
              <a:rPr lang="en-US" sz="3200" dirty="0">
                <a:solidFill>
                  <a:schemeClr val="bg1"/>
                </a:solidFill>
              </a:rPr>
              <a:t> are.</a:t>
            </a:r>
            <a:br>
              <a:rPr lang="en-US" sz="3200" dirty="0">
                <a:solidFill>
                  <a:schemeClr val="bg1"/>
                </a:solidFill>
              </a:rPr>
            </a:br>
            <a:r>
              <a:rPr lang="en-US" sz="3200" dirty="0">
                <a:solidFill>
                  <a:schemeClr val="bg1"/>
                </a:solidFill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</a:rPr>
              <a:t>The Lemonade Paradigm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8027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291">
        <p14:prism isContent="1"/>
      </p:transition>
    </mc:Choice>
    <mc:Fallback xmlns="">
      <p:transition spd="slow" advTm="5529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164D969-46F1-44FC-B488-3FA68C6775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707"/>
            <a:ext cx="12188952" cy="6656293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3003D4E-E9FF-4669-90E7-7CED08158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5" t="20008" r="8214" b="57101"/>
          <a:stretch/>
        </p:blipFill>
        <p:spPr>
          <a:xfrm flipV="1">
            <a:off x="2" y="1"/>
            <a:ext cx="12191999" cy="1878950"/>
          </a:xfrm>
          <a:custGeom>
            <a:avLst/>
            <a:gdLst>
              <a:gd name="connsiteX0" fmla="*/ 0 w 12191999"/>
              <a:gd name="connsiteY0" fmla="*/ 1878950 h 1878950"/>
              <a:gd name="connsiteX1" fmla="*/ 12191999 w 12191999"/>
              <a:gd name="connsiteY1" fmla="*/ 1878950 h 1878950"/>
              <a:gd name="connsiteX2" fmla="*/ 12191999 w 12191999"/>
              <a:gd name="connsiteY2" fmla="*/ 0 h 1878950"/>
              <a:gd name="connsiteX3" fmla="*/ 0 w 12191999"/>
              <a:gd name="connsiteY3" fmla="*/ 0 h 1878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1878950">
                <a:moveTo>
                  <a:pt x="0" y="1878950"/>
                </a:moveTo>
                <a:lnTo>
                  <a:pt x="12191999" y="1878950"/>
                </a:lnTo>
                <a:lnTo>
                  <a:pt x="12191999" y="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7D98261-3895-4FB5-B9CE-26FAF63573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5" t="-1" r="8214" b="80325"/>
          <a:stretch/>
        </p:blipFill>
        <p:spPr>
          <a:xfrm flipV="1">
            <a:off x="0" y="4914024"/>
            <a:ext cx="12191999" cy="1614974"/>
          </a:xfrm>
          <a:custGeom>
            <a:avLst/>
            <a:gdLst>
              <a:gd name="connsiteX0" fmla="*/ 0 w 12191999"/>
              <a:gd name="connsiteY0" fmla="*/ 1614974 h 1614974"/>
              <a:gd name="connsiteX1" fmla="*/ 12191999 w 12191999"/>
              <a:gd name="connsiteY1" fmla="*/ 1614974 h 1614974"/>
              <a:gd name="connsiteX2" fmla="*/ 12191999 w 12191999"/>
              <a:gd name="connsiteY2" fmla="*/ 0 h 1614974"/>
              <a:gd name="connsiteX3" fmla="*/ 0 w 12191999"/>
              <a:gd name="connsiteY3" fmla="*/ 0 h 1614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1614974">
                <a:moveTo>
                  <a:pt x="0" y="1614974"/>
                </a:moveTo>
                <a:lnTo>
                  <a:pt x="12191999" y="1614974"/>
                </a:lnTo>
                <a:lnTo>
                  <a:pt x="12191999" y="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E0A01E6-95B9-424D-93AE-19F4928DFD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044454"/>
            <a:ext cx="12188952" cy="81354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5635E21-51ED-48E4-8BF1-CC949A9E0F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23468" y="5983277"/>
            <a:ext cx="1707440" cy="673016"/>
          </a:xfrm>
        </p:spPr>
      </p:pic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547DCF81-013F-4126-B0A6-B6E76D88DA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9416" y="5919022"/>
            <a:ext cx="951424" cy="922247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EB24A52-3256-41A9-ABA3-24EA71D6437F}"/>
              </a:ext>
            </a:extLst>
          </p:cNvPr>
          <p:cNvSpPr/>
          <p:nvPr/>
        </p:nvSpPr>
        <p:spPr>
          <a:xfrm>
            <a:off x="513187" y="5941340"/>
            <a:ext cx="453467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>
                <a:solidFill>
                  <a:srgbClr val="0070C0"/>
                </a:solidFill>
                <a:latin typeface="AdLib BT" panose="04040805040B02020603" pitchFamily="82" charset="0"/>
              </a:rPr>
              <a:t>Now What? </a:t>
            </a:r>
            <a:endParaRPr lang="en-US" sz="2000" i="1" dirty="0">
              <a:solidFill>
                <a:srgbClr val="0070C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5E37655-93ED-4D69-A9D8-FDB336C7F62F}"/>
              </a:ext>
            </a:extLst>
          </p:cNvPr>
          <p:cNvSpPr/>
          <p:nvPr/>
        </p:nvSpPr>
        <p:spPr>
          <a:xfrm>
            <a:off x="5137911" y="6167302"/>
            <a:ext cx="16049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i="1" dirty="0">
                <a:solidFill>
                  <a:srgbClr val="0070C0"/>
                </a:solidFill>
                <a:latin typeface="AdLib BT" panose="04040805040B02020603" pitchFamily="82" charset="0"/>
              </a:rPr>
              <a:t>presented by</a:t>
            </a:r>
          </a:p>
          <a:p>
            <a:pPr algn="ctr"/>
            <a:r>
              <a:rPr lang="en-US" sz="1400" i="1" dirty="0">
                <a:solidFill>
                  <a:srgbClr val="0070C0"/>
                </a:solidFill>
                <a:latin typeface="AdLib BT" panose="04040805040B02020603" pitchFamily="82" charset="0"/>
              </a:rPr>
              <a:t>your friends at</a:t>
            </a:r>
            <a:endParaRPr lang="en-US" sz="14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66F975C-9978-4C20-8070-81BE0B1ADA2A}"/>
              </a:ext>
            </a:extLst>
          </p:cNvPr>
          <p:cNvSpPr/>
          <p:nvPr/>
        </p:nvSpPr>
        <p:spPr>
          <a:xfrm>
            <a:off x="835151" y="1508759"/>
            <a:ext cx="8308849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8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1519794-475F-464F-9AB9-CE9479E8D000}"/>
              </a:ext>
            </a:extLst>
          </p:cNvPr>
          <p:cNvSpPr txBox="1"/>
          <p:nvPr/>
        </p:nvSpPr>
        <p:spPr>
          <a:xfrm>
            <a:off x="676452" y="954924"/>
            <a:ext cx="1006867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The </a:t>
            </a:r>
            <a:r>
              <a:rPr lang="en-US" sz="3600" b="1" i="1" dirty="0">
                <a:solidFill>
                  <a:schemeClr val="bg1"/>
                </a:solidFill>
              </a:rPr>
              <a:t>Lemonade Paradigm </a:t>
            </a:r>
            <a:r>
              <a:rPr lang="en-US" sz="3600" b="1" dirty="0">
                <a:solidFill>
                  <a:schemeClr val="bg1"/>
                </a:solidFill>
              </a:rPr>
              <a:t>can help you…</a:t>
            </a:r>
          </a:p>
          <a:p>
            <a:endParaRPr lang="en-US" sz="3600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/>
                </a:solidFill>
              </a:rPr>
              <a:t>further your education and/or gain certifications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/>
                </a:solidFill>
              </a:rPr>
              <a:t>launch a new venture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/>
                </a:solidFill>
              </a:rPr>
              <a:t>re-invent your business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/>
                </a:solidFill>
              </a:rPr>
              <a:t>take advantage of current customer relations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/>
                </a:solidFill>
              </a:rPr>
              <a:t>build strategic relationships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39044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291">
        <p14:prism isContent="1"/>
      </p:transition>
    </mc:Choice>
    <mc:Fallback xmlns="">
      <p:transition spd="slow" advTm="5529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164D969-46F1-44FC-B488-3FA68C6775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707"/>
            <a:ext cx="12188952" cy="6656293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3003D4E-E9FF-4669-90E7-7CED08158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5" t="20008" r="8214" b="57101"/>
          <a:stretch/>
        </p:blipFill>
        <p:spPr>
          <a:xfrm flipV="1">
            <a:off x="2" y="1"/>
            <a:ext cx="12191999" cy="1878950"/>
          </a:xfrm>
          <a:custGeom>
            <a:avLst/>
            <a:gdLst>
              <a:gd name="connsiteX0" fmla="*/ 0 w 12191999"/>
              <a:gd name="connsiteY0" fmla="*/ 1878950 h 1878950"/>
              <a:gd name="connsiteX1" fmla="*/ 12191999 w 12191999"/>
              <a:gd name="connsiteY1" fmla="*/ 1878950 h 1878950"/>
              <a:gd name="connsiteX2" fmla="*/ 12191999 w 12191999"/>
              <a:gd name="connsiteY2" fmla="*/ 0 h 1878950"/>
              <a:gd name="connsiteX3" fmla="*/ 0 w 12191999"/>
              <a:gd name="connsiteY3" fmla="*/ 0 h 1878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1878950">
                <a:moveTo>
                  <a:pt x="0" y="1878950"/>
                </a:moveTo>
                <a:lnTo>
                  <a:pt x="12191999" y="1878950"/>
                </a:lnTo>
                <a:lnTo>
                  <a:pt x="12191999" y="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7D98261-3895-4FB5-B9CE-26FAF63573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5" t="-1" r="8214" b="80325"/>
          <a:stretch/>
        </p:blipFill>
        <p:spPr>
          <a:xfrm flipV="1">
            <a:off x="0" y="4914024"/>
            <a:ext cx="12191999" cy="1614974"/>
          </a:xfrm>
          <a:custGeom>
            <a:avLst/>
            <a:gdLst>
              <a:gd name="connsiteX0" fmla="*/ 0 w 12191999"/>
              <a:gd name="connsiteY0" fmla="*/ 1614974 h 1614974"/>
              <a:gd name="connsiteX1" fmla="*/ 12191999 w 12191999"/>
              <a:gd name="connsiteY1" fmla="*/ 1614974 h 1614974"/>
              <a:gd name="connsiteX2" fmla="*/ 12191999 w 12191999"/>
              <a:gd name="connsiteY2" fmla="*/ 0 h 1614974"/>
              <a:gd name="connsiteX3" fmla="*/ 0 w 12191999"/>
              <a:gd name="connsiteY3" fmla="*/ 0 h 1614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1614974">
                <a:moveTo>
                  <a:pt x="0" y="1614974"/>
                </a:moveTo>
                <a:lnTo>
                  <a:pt x="12191999" y="1614974"/>
                </a:lnTo>
                <a:lnTo>
                  <a:pt x="12191999" y="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E0A01E6-95B9-424D-93AE-19F4928DFD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044454"/>
            <a:ext cx="12188952" cy="81354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CAA1A53-70FA-4C1E-9485-4F66D205F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2775" y="1792874"/>
            <a:ext cx="4387057" cy="2875336"/>
          </a:xfrm>
        </p:spPr>
        <p:txBody>
          <a:bodyPr>
            <a:noAutofit/>
          </a:bodyPr>
          <a:lstStyle/>
          <a:p>
            <a:pPr algn="ctr"/>
            <a:r>
              <a:rPr lang="en-US" sz="8000" b="1" dirty="0">
                <a:solidFill>
                  <a:schemeClr val="bg1"/>
                </a:solidFill>
              </a:rPr>
              <a:t>WHERE DO YOU </a:t>
            </a:r>
            <a:r>
              <a:rPr lang="en-US" sz="8000" b="1" i="1" dirty="0">
                <a:solidFill>
                  <a:schemeClr val="bg1"/>
                </a:solidFill>
              </a:rPr>
              <a:t>START</a:t>
            </a:r>
            <a:r>
              <a:rPr lang="en-US" sz="8000" b="1" dirty="0">
                <a:solidFill>
                  <a:schemeClr val="bg1"/>
                </a:solidFill>
              </a:rPr>
              <a:t>?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5635E21-51ED-48E4-8BF1-CC949A9E0F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23468" y="5983277"/>
            <a:ext cx="1707440" cy="673016"/>
          </a:xfrm>
        </p:spPr>
      </p:pic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547DCF81-013F-4126-B0A6-B6E76D88DA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8297" y="5912921"/>
            <a:ext cx="952541" cy="92333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EB24A52-3256-41A9-ABA3-24EA71D6437F}"/>
              </a:ext>
            </a:extLst>
          </p:cNvPr>
          <p:cNvSpPr/>
          <p:nvPr/>
        </p:nvSpPr>
        <p:spPr>
          <a:xfrm>
            <a:off x="513187" y="5941340"/>
            <a:ext cx="453467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>
                <a:solidFill>
                  <a:srgbClr val="0070C0"/>
                </a:solidFill>
                <a:latin typeface="AdLib BT" panose="04040805040B02020603" pitchFamily="82" charset="0"/>
              </a:rPr>
              <a:t>Now What? </a:t>
            </a:r>
            <a:endParaRPr lang="en-US" sz="2000" i="1" dirty="0">
              <a:solidFill>
                <a:srgbClr val="0070C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5E37655-93ED-4D69-A9D8-FDB336C7F62F}"/>
              </a:ext>
            </a:extLst>
          </p:cNvPr>
          <p:cNvSpPr/>
          <p:nvPr/>
        </p:nvSpPr>
        <p:spPr>
          <a:xfrm>
            <a:off x="5137911" y="6167302"/>
            <a:ext cx="16049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i="1" dirty="0">
                <a:solidFill>
                  <a:srgbClr val="0070C0"/>
                </a:solidFill>
                <a:latin typeface="AdLib BT" panose="04040805040B02020603" pitchFamily="82" charset="0"/>
              </a:rPr>
              <a:t>presented by</a:t>
            </a:r>
          </a:p>
          <a:p>
            <a:pPr algn="ctr"/>
            <a:r>
              <a:rPr lang="en-US" sz="1400" i="1" dirty="0">
                <a:solidFill>
                  <a:srgbClr val="0070C0"/>
                </a:solidFill>
                <a:latin typeface="AdLib BT" panose="04040805040B02020603" pitchFamily="82" charset="0"/>
              </a:rPr>
              <a:t>your friends at</a:t>
            </a:r>
            <a:endParaRPr lang="en-US" sz="1400" dirty="0"/>
          </a:p>
        </p:txBody>
      </p:sp>
      <p:pic>
        <p:nvPicPr>
          <p:cNvPr id="6" name="Picture 5" descr="A picture containing indoor, mirror, sitting, white&#10;&#10;Description automatically generated">
            <a:extLst>
              <a:ext uri="{FF2B5EF4-FFF2-40B4-BE49-F238E27FC236}">
                <a16:creationId xmlns:a16="http://schemas.microsoft.com/office/drawing/2014/main" id="{770D2B13-D49A-4A6F-8842-CE5899B82FA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7011791" y="823177"/>
            <a:ext cx="3105663" cy="491402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9EB3CD5-9952-4933-A3BE-EFD12111BC9D}"/>
              </a:ext>
            </a:extLst>
          </p:cNvPr>
          <p:cNvSpPr txBox="1"/>
          <p:nvPr/>
        </p:nvSpPr>
        <p:spPr>
          <a:xfrm>
            <a:off x="5629832" y="6923432"/>
            <a:ext cx="26332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7" tooltip="http://doloresminette.deviantart.com/art/Mirror-Png-331071626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8" tooltip="https://creativecommons.org/licenses/by-nc/3.0/"/>
              </a:rPr>
              <a:t>CC BY-NC</a:t>
            </a:r>
            <a:endParaRPr lang="en-US" sz="90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5134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291">
        <p14:prism isContent="1"/>
      </p:transition>
    </mc:Choice>
    <mc:Fallback xmlns="">
      <p:transition spd="slow" advTm="5529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164D969-46F1-44FC-B488-3FA68C6775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707"/>
            <a:ext cx="12188952" cy="6656293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3003D4E-E9FF-4669-90E7-7CED08158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5" t="20008" r="8214" b="57101"/>
          <a:stretch/>
        </p:blipFill>
        <p:spPr>
          <a:xfrm flipV="1">
            <a:off x="2" y="1"/>
            <a:ext cx="12191999" cy="1878950"/>
          </a:xfrm>
          <a:custGeom>
            <a:avLst/>
            <a:gdLst>
              <a:gd name="connsiteX0" fmla="*/ 0 w 12191999"/>
              <a:gd name="connsiteY0" fmla="*/ 1878950 h 1878950"/>
              <a:gd name="connsiteX1" fmla="*/ 12191999 w 12191999"/>
              <a:gd name="connsiteY1" fmla="*/ 1878950 h 1878950"/>
              <a:gd name="connsiteX2" fmla="*/ 12191999 w 12191999"/>
              <a:gd name="connsiteY2" fmla="*/ 0 h 1878950"/>
              <a:gd name="connsiteX3" fmla="*/ 0 w 12191999"/>
              <a:gd name="connsiteY3" fmla="*/ 0 h 1878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1878950">
                <a:moveTo>
                  <a:pt x="0" y="1878950"/>
                </a:moveTo>
                <a:lnTo>
                  <a:pt x="12191999" y="1878950"/>
                </a:lnTo>
                <a:lnTo>
                  <a:pt x="12191999" y="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7D98261-3895-4FB5-B9CE-26FAF63573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5" t="-1" r="8214" b="80325"/>
          <a:stretch/>
        </p:blipFill>
        <p:spPr>
          <a:xfrm flipV="1">
            <a:off x="0" y="4914024"/>
            <a:ext cx="12191999" cy="1614974"/>
          </a:xfrm>
          <a:custGeom>
            <a:avLst/>
            <a:gdLst>
              <a:gd name="connsiteX0" fmla="*/ 0 w 12191999"/>
              <a:gd name="connsiteY0" fmla="*/ 1614974 h 1614974"/>
              <a:gd name="connsiteX1" fmla="*/ 12191999 w 12191999"/>
              <a:gd name="connsiteY1" fmla="*/ 1614974 h 1614974"/>
              <a:gd name="connsiteX2" fmla="*/ 12191999 w 12191999"/>
              <a:gd name="connsiteY2" fmla="*/ 0 h 1614974"/>
              <a:gd name="connsiteX3" fmla="*/ 0 w 12191999"/>
              <a:gd name="connsiteY3" fmla="*/ 0 h 1614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1614974">
                <a:moveTo>
                  <a:pt x="0" y="1614974"/>
                </a:moveTo>
                <a:lnTo>
                  <a:pt x="12191999" y="1614974"/>
                </a:lnTo>
                <a:lnTo>
                  <a:pt x="12191999" y="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E0A01E6-95B9-424D-93AE-19F4928DFD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044454"/>
            <a:ext cx="12188952" cy="81354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CAA1A53-70FA-4C1E-9485-4F66D205F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5151" y="755094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IT ALL BEGINS WITH ONE DIVINE WORD…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5635E21-51ED-48E4-8BF1-CC949A9E0F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86523" y="5955728"/>
            <a:ext cx="1707440" cy="673016"/>
          </a:xfrm>
        </p:spPr>
      </p:pic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547DCF81-013F-4126-B0A6-B6E76D88DA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9463" y="5923745"/>
            <a:ext cx="941375" cy="912506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EB24A52-3256-41A9-ABA3-24EA71D6437F}"/>
              </a:ext>
            </a:extLst>
          </p:cNvPr>
          <p:cNvSpPr/>
          <p:nvPr/>
        </p:nvSpPr>
        <p:spPr>
          <a:xfrm>
            <a:off x="513187" y="5941340"/>
            <a:ext cx="453467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>
                <a:solidFill>
                  <a:srgbClr val="0070C0"/>
                </a:solidFill>
                <a:latin typeface="AdLib BT" panose="04040805040B02020603" pitchFamily="82" charset="0"/>
              </a:rPr>
              <a:t>Now What? </a:t>
            </a:r>
            <a:endParaRPr lang="en-US" sz="2000" i="1" dirty="0">
              <a:solidFill>
                <a:srgbClr val="0070C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5E37655-93ED-4D69-A9D8-FDB336C7F62F}"/>
              </a:ext>
            </a:extLst>
          </p:cNvPr>
          <p:cNvSpPr/>
          <p:nvPr/>
        </p:nvSpPr>
        <p:spPr>
          <a:xfrm>
            <a:off x="5137911" y="6167302"/>
            <a:ext cx="16049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i="1" dirty="0">
                <a:solidFill>
                  <a:srgbClr val="0070C0"/>
                </a:solidFill>
                <a:latin typeface="AdLib BT" panose="04040805040B02020603" pitchFamily="82" charset="0"/>
              </a:rPr>
              <a:t>presented by</a:t>
            </a:r>
          </a:p>
          <a:p>
            <a:pPr algn="ctr"/>
            <a:r>
              <a:rPr lang="en-US" sz="1400" i="1" dirty="0">
                <a:solidFill>
                  <a:srgbClr val="0070C0"/>
                </a:solidFill>
                <a:latin typeface="AdLib BT" panose="04040805040B02020603" pitchFamily="82" charset="0"/>
              </a:rPr>
              <a:t>your friends at</a:t>
            </a:r>
            <a:endParaRPr lang="en-US" sz="1400" dirty="0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11CE5C9F-6C13-4DB6-B59F-0E14EA13C296}"/>
              </a:ext>
            </a:extLst>
          </p:cNvPr>
          <p:cNvSpPr txBox="1">
            <a:spLocks/>
          </p:cNvSpPr>
          <p:nvPr/>
        </p:nvSpPr>
        <p:spPr>
          <a:xfrm>
            <a:off x="1216151" y="2500064"/>
            <a:ext cx="10021822" cy="16149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en-US" sz="6600" dirty="0">
                <a:solidFill>
                  <a:schemeClr val="bg1"/>
                </a:solidFill>
              </a:rPr>
              <a:t>A   T    T   I   T   U   D   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33CBC539-7976-4017-B9F7-D9448AFD0B81}"/>
              </a:ext>
            </a:extLst>
          </p:cNvPr>
          <p:cNvSpPr txBox="1">
            <a:spLocks/>
          </p:cNvSpPr>
          <p:nvPr/>
        </p:nvSpPr>
        <p:spPr>
          <a:xfrm>
            <a:off x="832102" y="3329300"/>
            <a:ext cx="10515600" cy="16149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en-US" sz="66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62897B8-C7B9-4AF5-844F-67A1FC1D300E}"/>
              </a:ext>
            </a:extLst>
          </p:cNvPr>
          <p:cNvSpPr txBox="1">
            <a:spLocks/>
          </p:cNvSpPr>
          <p:nvPr/>
        </p:nvSpPr>
        <p:spPr>
          <a:xfrm>
            <a:off x="969262" y="3418026"/>
            <a:ext cx="10515600" cy="16149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en-US" sz="6600" dirty="0">
                <a:solidFill>
                  <a:schemeClr val="bg1"/>
                </a:solidFill>
              </a:rPr>
              <a:t>_   _   _   _   _   _   _   _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84776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291">
        <p14:prism isContent="1"/>
      </p:transition>
    </mc:Choice>
    <mc:Fallback xmlns="">
      <p:transition spd="slow" advTm="5529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164D969-46F1-44FC-B488-3FA68C6775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707"/>
            <a:ext cx="12188952" cy="6656293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3003D4E-E9FF-4669-90E7-7CED08158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5" t="20008" r="8214" b="57101"/>
          <a:stretch/>
        </p:blipFill>
        <p:spPr>
          <a:xfrm flipV="1">
            <a:off x="2" y="1"/>
            <a:ext cx="12191999" cy="1878950"/>
          </a:xfrm>
          <a:custGeom>
            <a:avLst/>
            <a:gdLst>
              <a:gd name="connsiteX0" fmla="*/ 0 w 12191999"/>
              <a:gd name="connsiteY0" fmla="*/ 1878950 h 1878950"/>
              <a:gd name="connsiteX1" fmla="*/ 12191999 w 12191999"/>
              <a:gd name="connsiteY1" fmla="*/ 1878950 h 1878950"/>
              <a:gd name="connsiteX2" fmla="*/ 12191999 w 12191999"/>
              <a:gd name="connsiteY2" fmla="*/ 0 h 1878950"/>
              <a:gd name="connsiteX3" fmla="*/ 0 w 12191999"/>
              <a:gd name="connsiteY3" fmla="*/ 0 h 1878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1878950">
                <a:moveTo>
                  <a:pt x="0" y="1878950"/>
                </a:moveTo>
                <a:lnTo>
                  <a:pt x="12191999" y="1878950"/>
                </a:lnTo>
                <a:lnTo>
                  <a:pt x="12191999" y="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7D98261-3895-4FB5-B9CE-26FAF63573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5" t="-1" r="8214" b="80325"/>
          <a:stretch/>
        </p:blipFill>
        <p:spPr>
          <a:xfrm flipV="1">
            <a:off x="0" y="4914024"/>
            <a:ext cx="12191999" cy="1614974"/>
          </a:xfrm>
          <a:custGeom>
            <a:avLst/>
            <a:gdLst>
              <a:gd name="connsiteX0" fmla="*/ 0 w 12191999"/>
              <a:gd name="connsiteY0" fmla="*/ 1614974 h 1614974"/>
              <a:gd name="connsiteX1" fmla="*/ 12191999 w 12191999"/>
              <a:gd name="connsiteY1" fmla="*/ 1614974 h 1614974"/>
              <a:gd name="connsiteX2" fmla="*/ 12191999 w 12191999"/>
              <a:gd name="connsiteY2" fmla="*/ 0 h 1614974"/>
              <a:gd name="connsiteX3" fmla="*/ 0 w 12191999"/>
              <a:gd name="connsiteY3" fmla="*/ 0 h 1614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1614974">
                <a:moveTo>
                  <a:pt x="0" y="1614974"/>
                </a:moveTo>
                <a:lnTo>
                  <a:pt x="12191999" y="1614974"/>
                </a:lnTo>
                <a:lnTo>
                  <a:pt x="12191999" y="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E0A01E6-95B9-424D-93AE-19F4928DFD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044454"/>
            <a:ext cx="12188952" cy="81354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CAA1A53-70FA-4C1E-9485-4F66D205F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5635E21-51ED-48E4-8BF1-CC949A9E0F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23468" y="5983277"/>
            <a:ext cx="1707440" cy="673016"/>
          </a:xfrm>
        </p:spPr>
      </p:pic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547DCF81-013F-4126-B0A6-B6E76D88DA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1259" y="5935178"/>
            <a:ext cx="929580" cy="90107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EB24A52-3256-41A9-ABA3-24EA71D6437F}"/>
              </a:ext>
            </a:extLst>
          </p:cNvPr>
          <p:cNvSpPr/>
          <p:nvPr/>
        </p:nvSpPr>
        <p:spPr>
          <a:xfrm>
            <a:off x="513187" y="5941340"/>
            <a:ext cx="453467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>
                <a:solidFill>
                  <a:srgbClr val="0070C0"/>
                </a:solidFill>
                <a:latin typeface="AdLib BT" panose="04040805040B02020603" pitchFamily="82" charset="0"/>
              </a:rPr>
              <a:t>Now What? </a:t>
            </a:r>
            <a:endParaRPr lang="en-US" sz="2000" i="1" dirty="0">
              <a:solidFill>
                <a:srgbClr val="0070C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5E37655-93ED-4D69-A9D8-FDB336C7F62F}"/>
              </a:ext>
            </a:extLst>
          </p:cNvPr>
          <p:cNvSpPr/>
          <p:nvPr/>
        </p:nvSpPr>
        <p:spPr>
          <a:xfrm>
            <a:off x="5137911" y="6167302"/>
            <a:ext cx="16049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i="1" dirty="0">
                <a:solidFill>
                  <a:srgbClr val="0070C0"/>
                </a:solidFill>
                <a:latin typeface="AdLib BT" panose="04040805040B02020603" pitchFamily="82" charset="0"/>
              </a:rPr>
              <a:t>presented by</a:t>
            </a:r>
          </a:p>
          <a:p>
            <a:pPr algn="ctr"/>
            <a:r>
              <a:rPr lang="en-US" sz="1400" i="1" dirty="0">
                <a:solidFill>
                  <a:srgbClr val="0070C0"/>
                </a:solidFill>
                <a:latin typeface="AdLib BT" panose="04040805040B02020603" pitchFamily="82" charset="0"/>
              </a:rPr>
              <a:t>your friends at</a:t>
            </a:r>
            <a:endParaRPr lang="en-US" sz="1400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55EE55F-B9BD-49B0-957C-C95F1B467BC7}"/>
              </a:ext>
            </a:extLst>
          </p:cNvPr>
          <p:cNvSpPr txBox="1">
            <a:spLocks/>
          </p:cNvSpPr>
          <p:nvPr/>
        </p:nvSpPr>
        <p:spPr>
          <a:xfrm>
            <a:off x="0" y="1861744"/>
            <a:ext cx="12192000" cy="27216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en-US" sz="6600" dirty="0">
                <a:solidFill>
                  <a:srgbClr val="FFFFFF"/>
                </a:solidFill>
              </a:rPr>
              <a:t>A   T   </a:t>
            </a:r>
            <a:r>
              <a:rPr lang="en-US" sz="6600" dirty="0" err="1">
                <a:solidFill>
                  <a:srgbClr val="FFFFFF"/>
                </a:solidFill>
              </a:rPr>
              <a:t>T</a:t>
            </a:r>
            <a:r>
              <a:rPr lang="en-US" sz="6600" dirty="0">
                <a:solidFill>
                  <a:srgbClr val="FFFFFF"/>
                </a:solidFill>
              </a:rPr>
              <a:t>   I   T   U   D   E</a:t>
            </a:r>
          </a:p>
          <a:p>
            <a:pPr algn="ctr">
              <a:buFont typeface="Arial" panose="020B0604020202020204" pitchFamily="34" charset="0"/>
              <a:buNone/>
            </a:pPr>
            <a:r>
              <a:rPr lang="en-US" sz="6600" u="sng" dirty="0">
                <a:solidFill>
                  <a:srgbClr val="FFFFFF"/>
                </a:solidFill>
              </a:rPr>
              <a:t>1</a:t>
            </a:r>
            <a:r>
              <a:rPr lang="en-US" sz="6600" dirty="0">
                <a:solidFill>
                  <a:srgbClr val="FFFFFF"/>
                </a:solidFill>
              </a:rPr>
              <a:t>   </a:t>
            </a:r>
            <a:r>
              <a:rPr lang="en-US" sz="6600" u="sng" dirty="0">
                <a:solidFill>
                  <a:srgbClr val="FFFFFF"/>
                </a:solidFill>
              </a:rPr>
              <a:t>20</a:t>
            </a:r>
            <a:r>
              <a:rPr lang="en-US" sz="6600" dirty="0">
                <a:solidFill>
                  <a:srgbClr val="FFFFFF"/>
                </a:solidFill>
              </a:rPr>
              <a:t> </a:t>
            </a:r>
            <a:r>
              <a:rPr lang="en-US" sz="6600" u="sng" dirty="0">
                <a:solidFill>
                  <a:srgbClr val="FFFFFF"/>
                </a:solidFill>
              </a:rPr>
              <a:t>20</a:t>
            </a:r>
            <a:r>
              <a:rPr lang="en-US" sz="6600" dirty="0">
                <a:solidFill>
                  <a:srgbClr val="FFFFFF"/>
                </a:solidFill>
              </a:rPr>
              <a:t> </a:t>
            </a:r>
            <a:r>
              <a:rPr lang="en-US" sz="6600" u="sng" dirty="0">
                <a:solidFill>
                  <a:srgbClr val="FFFFFF"/>
                </a:solidFill>
              </a:rPr>
              <a:t>9</a:t>
            </a:r>
            <a:r>
              <a:rPr lang="en-US" sz="6600" dirty="0">
                <a:solidFill>
                  <a:srgbClr val="FFFFFF"/>
                </a:solidFill>
              </a:rPr>
              <a:t> </a:t>
            </a:r>
            <a:r>
              <a:rPr lang="en-US" sz="6600" u="sng" dirty="0">
                <a:solidFill>
                  <a:srgbClr val="FFFFFF"/>
                </a:solidFill>
              </a:rPr>
              <a:t>20</a:t>
            </a:r>
            <a:r>
              <a:rPr lang="en-US" sz="6600" dirty="0">
                <a:solidFill>
                  <a:srgbClr val="FFFFFF"/>
                </a:solidFill>
              </a:rPr>
              <a:t> </a:t>
            </a:r>
            <a:r>
              <a:rPr lang="en-US" sz="6600" u="sng" dirty="0">
                <a:solidFill>
                  <a:srgbClr val="FFFFFF"/>
                </a:solidFill>
              </a:rPr>
              <a:t>21</a:t>
            </a:r>
            <a:r>
              <a:rPr lang="en-US" sz="6600" dirty="0">
                <a:solidFill>
                  <a:srgbClr val="FFFFFF"/>
                </a:solidFill>
              </a:rPr>
              <a:t>  </a:t>
            </a:r>
            <a:r>
              <a:rPr lang="en-US" sz="6600" u="sng" dirty="0">
                <a:solidFill>
                  <a:srgbClr val="FFFFFF"/>
                </a:solidFill>
              </a:rPr>
              <a:t>4</a:t>
            </a:r>
            <a:r>
              <a:rPr lang="en-US" sz="6600" dirty="0">
                <a:solidFill>
                  <a:srgbClr val="FFFFFF"/>
                </a:solidFill>
              </a:rPr>
              <a:t>   </a:t>
            </a:r>
            <a:r>
              <a:rPr lang="en-US" sz="6600" u="sng" dirty="0">
                <a:solidFill>
                  <a:srgbClr val="FFFFFF"/>
                </a:solidFill>
              </a:rPr>
              <a:t>5</a:t>
            </a:r>
          </a:p>
          <a:p>
            <a:pPr>
              <a:buFont typeface="Arial" panose="020B0604020202020204" pitchFamily="34" charset="0"/>
              <a:buNone/>
            </a:pPr>
            <a:endParaRPr lang="en-US" sz="2200" dirty="0">
              <a:solidFill>
                <a:srgbClr val="FFFFFF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A91FC2E-62A0-4AED-874C-8C9445DF4DA8}"/>
              </a:ext>
            </a:extLst>
          </p:cNvPr>
          <p:cNvSpPr txBox="1"/>
          <p:nvPr/>
        </p:nvSpPr>
        <p:spPr>
          <a:xfrm>
            <a:off x="0" y="4686544"/>
            <a:ext cx="1219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solidFill>
                  <a:schemeClr val="bg1"/>
                </a:solidFill>
              </a:rPr>
              <a:t>The only thing you can control is your response (Attitude)</a:t>
            </a:r>
          </a:p>
          <a:p>
            <a:pPr algn="ctr"/>
            <a:r>
              <a:rPr lang="en-US" sz="2800" i="1" dirty="0">
                <a:solidFill>
                  <a:schemeClr val="bg1"/>
                </a:solidFill>
              </a:rPr>
              <a:t>to any and all circumstances life throws at us!</a:t>
            </a:r>
          </a:p>
        </p:txBody>
      </p:sp>
      <p:sp>
        <p:nvSpPr>
          <p:cNvPr id="15" name="Title 6">
            <a:extLst>
              <a:ext uri="{FF2B5EF4-FFF2-40B4-BE49-F238E27FC236}">
                <a16:creationId xmlns:a16="http://schemas.microsoft.com/office/drawing/2014/main" id="{318BBC01-F6F8-4032-A200-8FC59CB23DF0}"/>
              </a:ext>
            </a:extLst>
          </p:cNvPr>
          <p:cNvSpPr txBox="1">
            <a:spLocks/>
          </p:cNvSpPr>
          <p:nvPr/>
        </p:nvSpPr>
        <p:spPr>
          <a:xfrm>
            <a:off x="835151" y="75509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chemeClr val="bg1"/>
                </a:solidFill>
              </a:rPr>
              <a:t>WHY IS IT </a:t>
            </a:r>
            <a:r>
              <a:rPr lang="en-US" b="1" u="sng" dirty="0">
                <a:solidFill>
                  <a:schemeClr val="bg1"/>
                </a:solidFill>
              </a:rPr>
              <a:t>DIVINE</a:t>
            </a:r>
            <a:r>
              <a:rPr lang="en-US" b="1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2502150-219D-4767-8840-373252064A74}"/>
              </a:ext>
            </a:extLst>
          </p:cNvPr>
          <p:cNvSpPr txBox="1"/>
          <p:nvPr/>
        </p:nvSpPr>
        <p:spPr>
          <a:xfrm rot="2109611">
            <a:off x="9932671" y="3522344"/>
            <a:ext cx="18516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</a:rPr>
              <a:t>=100%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3327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291">
        <p14:prism isContent="1"/>
      </p:transition>
    </mc:Choice>
    <mc:Fallback xmlns="">
      <p:transition spd="slow" advTm="5529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  <p:bldP spid="2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164D969-46F1-44FC-B488-3FA68C6775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707"/>
            <a:ext cx="12188952" cy="6656293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3003D4E-E9FF-4669-90E7-7CED08158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5" t="20008" r="8214" b="57101"/>
          <a:stretch/>
        </p:blipFill>
        <p:spPr>
          <a:xfrm flipV="1">
            <a:off x="2" y="1"/>
            <a:ext cx="12191999" cy="1878950"/>
          </a:xfrm>
          <a:custGeom>
            <a:avLst/>
            <a:gdLst>
              <a:gd name="connsiteX0" fmla="*/ 0 w 12191999"/>
              <a:gd name="connsiteY0" fmla="*/ 1878950 h 1878950"/>
              <a:gd name="connsiteX1" fmla="*/ 12191999 w 12191999"/>
              <a:gd name="connsiteY1" fmla="*/ 1878950 h 1878950"/>
              <a:gd name="connsiteX2" fmla="*/ 12191999 w 12191999"/>
              <a:gd name="connsiteY2" fmla="*/ 0 h 1878950"/>
              <a:gd name="connsiteX3" fmla="*/ 0 w 12191999"/>
              <a:gd name="connsiteY3" fmla="*/ 0 h 1878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1878950">
                <a:moveTo>
                  <a:pt x="0" y="1878950"/>
                </a:moveTo>
                <a:lnTo>
                  <a:pt x="12191999" y="1878950"/>
                </a:lnTo>
                <a:lnTo>
                  <a:pt x="12191999" y="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7D98261-3895-4FB5-B9CE-26FAF63573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5" t="-1" r="8214" b="80325"/>
          <a:stretch/>
        </p:blipFill>
        <p:spPr>
          <a:xfrm flipV="1">
            <a:off x="0" y="4914024"/>
            <a:ext cx="12191999" cy="1614974"/>
          </a:xfrm>
          <a:custGeom>
            <a:avLst/>
            <a:gdLst>
              <a:gd name="connsiteX0" fmla="*/ 0 w 12191999"/>
              <a:gd name="connsiteY0" fmla="*/ 1614974 h 1614974"/>
              <a:gd name="connsiteX1" fmla="*/ 12191999 w 12191999"/>
              <a:gd name="connsiteY1" fmla="*/ 1614974 h 1614974"/>
              <a:gd name="connsiteX2" fmla="*/ 12191999 w 12191999"/>
              <a:gd name="connsiteY2" fmla="*/ 0 h 1614974"/>
              <a:gd name="connsiteX3" fmla="*/ 0 w 12191999"/>
              <a:gd name="connsiteY3" fmla="*/ 0 h 1614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1614974">
                <a:moveTo>
                  <a:pt x="0" y="1614974"/>
                </a:moveTo>
                <a:lnTo>
                  <a:pt x="12191999" y="1614974"/>
                </a:lnTo>
                <a:lnTo>
                  <a:pt x="12191999" y="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E0A01E6-95B9-424D-93AE-19F4928DFD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044454"/>
            <a:ext cx="12188952" cy="81354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CAA1A53-70FA-4C1E-9485-4F66D205F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574" y="927094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5.5 QUESTIONS EVERYONE MUST ANSWER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5635E21-51ED-48E4-8BF1-CC949A9E0F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90015" y="5983277"/>
            <a:ext cx="1707440" cy="673016"/>
          </a:xfrm>
        </p:spPr>
      </p:pic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547DCF81-013F-4126-B0A6-B6E76D88DA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9415" y="5914004"/>
            <a:ext cx="951424" cy="922247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EB24A52-3256-41A9-ABA3-24EA71D6437F}"/>
              </a:ext>
            </a:extLst>
          </p:cNvPr>
          <p:cNvSpPr/>
          <p:nvPr/>
        </p:nvSpPr>
        <p:spPr>
          <a:xfrm>
            <a:off x="513187" y="5941340"/>
            <a:ext cx="453467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>
                <a:solidFill>
                  <a:srgbClr val="0070C0"/>
                </a:solidFill>
                <a:latin typeface="AdLib BT" panose="04040805040B02020603" pitchFamily="82" charset="0"/>
              </a:rPr>
              <a:t>Now What? </a:t>
            </a:r>
            <a:endParaRPr lang="en-US" sz="2000" i="1" dirty="0">
              <a:solidFill>
                <a:srgbClr val="0070C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5E37655-93ED-4D69-A9D8-FDB336C7F62F}"/>
              </a:ext>
            </a:extLst>
          </p:cNvPr>
          <p:cNvSpPr/>
          <p:nvPr/>
        </p:nvSpPr>
        <p:spPr>
          <a:xfrm>
            <a:off x="5137911" y="6167302"/>
            <a:ext cx="16049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i="1" dirty="0">
                <a:solidFill>
                  <a:srgbClr val="0070C0"/>
                </a:solidFill>
                <a:latin typeface="AdLib BT" panose="04040805040B02020603" pitchFamily="82" charset="0"/>
              </a:rPr>
              <a:t>presented by</a:t>
            </a:r>
          </a:p>
          <a:p>
            <a:pPr algn="ctr"/>
            <a:r>
              <a:rPr lang="en-US" sz="1400" i="1" dirty="0">
                <a:solidFill>
                  <a:srgbClr val="0070C0"/>
                </a:solidFill>
                <a:latin typeface="AdLib BT" panose="04040805040B02020603" pitchFamily="82" charset="0"/>
              </a:rPr>
              <a:t>your friends at</a:t>
            </a:r>
            <a:endParaRPr lang="en-US" sz="1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95826A-7D8B-437A-A0EB-143ACE7D41EE}"/>
              </a:ext>
            </a:extLst>
          </p:cNvPr>
          <p:cNvSpPr txBox="1"/>
          <p:nvPr/>
        </p:nvSpPr>
        <p:spPr>
          <a:xfrm>
            <a:off x="811530" y="1885950"/>
            <a:ext cx="4598888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800" dirty="0">
                <a:solidFill>
                  <a:srgbClr val="FFC000"/>
                </a:solidFill>
              </a:rPr>
              <a:t>What are your STRENGTHS?</a:t>
            </a:r>
          </a:p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01532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291">
        <p14:prism isContent="1"/>
      </p:transition>
    </mc:Choice>
    <mc:Fallback xmlns="">
      <p:transition spd="slow" advTm="5529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164D969-46F1-44FC-B488-3FA68C6775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707"/>
            <a:ext cx="12188952" cy="6656293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3003D4E-E9FF-4669-90E7-7CED08158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5" t="20008" r="8214" b="57101"/>
          <a:stretch/>
        </p:blipFill>
        <p:spPr>
          <a:xfrm flipV="1">
            <a:off x="2" y="1"/>
            <a:ext cx="12191999" cy="1878950"/>
          </a:xfrm>
          <a:custGeom>
            <a:avLst/>
            <a:gdLst>
              <a:gd name="connsiteX0" fmla="*/ 0 w 12191999"/>
              <a:gd name="connsiteY0" fmla="*/ 1878950 h 1878950"/>
              <a:gd name="connsiteX1" fmla="*/ 12191999 w 12191999"/>
              <a:gd name="connsiteY1" fmla="*/ 1878950 h 1878950"/>
              <a:gd name="connsiteX2" fmla="*/ 12191999 w 12191999"/>
              <a:gd name="connsiteY2" fmla="*/ 0 h 1878950"/>
              <a:gd name="connsiteX3" fmla="*/ 0 w 12191999"/>
              <a:gd name="connsiteY3" fmla="*/ 0 h 1878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1878950">
                <a:moveTo>
                  <a:pt x="0" y="1878950"/>
                </a:moveTo>
                <a:lnTo>
                  <a:pt x="12191999" y="1878950"/>
                </a:lnTo>
                <a:lnTo>
                  <a:pt x="12191999" y="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7D98261-3895-4FB5-B9CE-26FAF63573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5" t="-1" r="8214" b="80325"/>
          <a:stretch/>
        </p:blipFill>
        <p:spPr>
          <a:xfrm flipV="1">
            <a:off x="0" y="4914024"/>
            <a:ext cx="12191999" cy="1614974"/>
          </a:xfrm>
          <a:custGeom>
            <a:avLst/>
            <a:gdLst>
              <a:gd name="connsiteX0" fmla="*/ 0 w 12191999"/>
              <a:gd name="connsiteY0" fmla="*/ 1614974 h 1614974"/>
              <a:gd name="connsiteX1" fmla="*/ 12191999 w 12191999"/>
              <a:gd name="connsiteY1" fmla="*/ 1614974 h 1614974"/>
              <a:gd name="connsiteX2" fmla="*/ 12191999 w 12191999"/>
              <a:gd name="connsiteY2" fmla="*/ 0 h 1614974"/>
              <a:gd name="connsiteX3" fmla="*/ 0 w 12191999"/>
              <a:gd name="connsiteY3" fmla="*/ 0 h 1614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1614974">
                <a:moveTo>
                  <a:pt x="0" y="1614974"/>
                </a:moveTo>
                <a:lnTo>
                  <a:pt x="12191999" y="1614974"/>
                </a:lnTo>
                <a:lnTo>
                  <a:pt x="12191999" y="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E0A01E6-95B9-424D-93AE-19F4928DFD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044454"/>
            <a:ext cx="12188952" cy="81354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CAA1A53-70FA-4C1E-9485-4F66D205F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574" y="927094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5.5 QUESTIONS EVERYONE MUST ANSWER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5635E21-51ED-48E4-8BF1-CC949A9E0F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90015" y="5983277"/>
            <a:ext cx="1707440" cy="673016"/>
          </a:xfrm>
        </p:spPr>
      </p:pic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547DCF81-013F-4126-B0A6-B6E76D88DA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9415" y="5914004"/>
            <a:ext cx="951424" cy="922247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EB24A52-3256-41A9-ABA3-24EA71D6437F}"/>
              </a:ext>
            </a:extLst>
          </p:cNvPr>
          <p:cNvSpPr/>
          <p:nvPr/>
        </p:nvSpPr>
        <p:spPr>
          <a:xfrm>
            <a:off x="513187" y="5941340"/>
            <a:ext cx="453467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>
                <a:solidFill>
                  <a:srgbClr val="0070C0"/>
                </a:solidFill>
                <a:latin typeface="AdLib BT" panose="04040805040B02020603" pitchFamily="82" charset="0"/>
              </a:rPr>
              <a:t>Now What? </a:t>
            </a:r>
            <a:endParaRPr lang="en-US" sz="2000" i="1" dirty="0">
              <a:solidFill>
                <a:srgbClr val="0070C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5E37655-93ED-4D69-A9D8-FDB336C7F62F}"/>
              </a:ext>
            </a:extLst>
          </p:cNvPr>
          <p:cNvSpPr/>
          <p:nvPr/>
        </p:nvSpPr>
        <p:spPr>
          <a:xfrm>
            <a:off x="5137911" y="6167302"/>
            <a:ext cx="16049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i="1" dirty="0">
                <a:solidFill>
                  <a:srgbClr val="0070C0"/>
                </a:solidFill>
                <a:latin typeface="AdLib BT" panose="04040805040B02020603" pitchFamily="82" charset="0"/>
              </a:rPr>
              <a:t>presented by</a:t>
            </a:r>
          </a:p>
          <a:p>
            <a:pPr algn="ctr"/>
            <a:r>
              <a:rPr lang="en-US" sz="1400" i="1" dirty="0">
                <a:solidFill>
                  <a:srgbClr val="0070C0"/>
                </a:solidFill>
                <a:latin typeface="AdLib BT" panose="04040805040B02020603" pitchFamily="82" charset="0"/>
              </a:rPr>
              <a:t>your friends at</a:t>
            </a:r>
            <a:endParaRPr lang="en-US" sz="1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95826A-7D8B-437A-A0EB-143ACE7D41EE}"/>
              </a:ext>
            </a:extLst>
          </p:cNvPr>
          <p:cNvSpPr txBox="1"/>
          <p:nvPr/>
        </p:nvSpPr>
        <p:spPr>
          <a:xfrm>
            <a:off x="811530" y="1885950"/>
            <a:ext cx="482459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000" dirty="0">
                <a:solidFill>
                  <a:schemeClr val="bg1"/>
                </a:solidFill>
              </a:rPr>
              <a:t>What are your STRENGTHS?</a:t>
            </a:r>
          </a:p>
          <a:p>
            <a:pPr marL="342900" indent="-342900">
              <a:buAutoNum type="arabicPeriod"/>
            </a:pPr>
            <a:r>
              <a:rPr lang="en-US" sz="2800" dirty="0">
                <a:solidFill>
                  <a:srgbClr val="FFC000"/>
                </a:solidFill>
              </a:rPr>
              <a:t>What are your WEAKNESSES?</a:t>
            </a:r>
          </a:p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9295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291">
        <p14:prism isContent="1"/>
      </p:transition>
    </mc:Choice>
    <mc:Fallback xmlns="">
      <p:transition spd="slow" advTm="5529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164D969-46F1-44FC-B488-3FA68C6775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707"/>
            <a:ext cx="12188952" cy="6656293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3003D4E-E9FF-4669-90E7-7CED08158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5" t="20008" r="8214" b="57101"/>
          <a:stretch/>
        </p:blipFill>
        <p:spPr>
          <a:xfrm flipV="1">
            <a:off x="2" y="1"/>
            <a:ext cx="12191999" cy="1878950"/>
          </a:xfrm>
          <a:custGeom>
            <a:avLst/>
            <a:gdLst>
              <a:gd name="connsiteX0" fmla="*/ 0 w 12191999"/>
              <a:gd name="connsiteY0" fmla="*/ 1878950 h 1878950"/>
              <a:gd name="connsiteX1" fmla="*/ 12191999 w 12191999"/>
              <a:gd name="connsiteY1" fmla="*/ 1878950 h 1878950"/>
              <a:gd name="connsiteX2" fmla="*/ 12191999 w 12191999"/>
              <a:gd name="connsiteY2" fmla="*/ 0 h 1878950"/>
              <a:gd name="connsiteX3" fmla="*/ 0 w 12191999"/>
              <a:gd name="connsiteY3" fmla="*/ 0 h 1878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1878950">
                <a:moveTo>
                  <a:pt x="0" y="1878950"/>
                </a:moveTo>
                <a:lnTo>
                  <a:pt x="12191999" y="1878950"/>
                </a:lnTo>
                <a:lnTo>
                  <a:pt x="12191999" y="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7D98261-3895-4FB5-B9CE-26FAF63573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5" t="-1" r="8214" b="80325"/>
          <a:stretch/>
        </p:blipFill>
        <p:spPr>
          <a:xfrm flipV="1">
            <a:off x="0" y="4914024"/>
            <a:ext cx="12191999" cy="1614974"/>
          </a:xfrm>
          <a:custGeom>
            <a:avLst/>
            <a:gdLst>
              <a:gd name="connsiteX0" fmla="*/ 0 w 12191999"/>
              <a:gd name="connsiteY0" fmla="*/ 1614974 h 1614974"/>
              <a:gd name="connsiteX1" fmla="*/ 12191999 w 12191999"/>
              <a:gd name="connsiteY1" fmla="*/ 1614974 h 1614974"/>
              <a:gd name="connsiteX2" fmla="*/ 12191999 w 12191999"/>
              <a:gd name="connsiteY2" fmla="*/ 0 h 1614974"/>
              <a:gd name="connsiteX3" fmla="*/ 0 w 12191999"/>
              <a:gd name="connsiteY3" fmla="*/ 0 h 1614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1614974">
                <a:moveTo>
                  <a:pt x="0" y="1614974"/>
                </a:moveTo>
                <a:lnTo>
                  <a:pt x="12191999" y="1614974"/>
                </a:lnTo>
                <a:lnTo>
                  <a:pt x="12191999" y="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E0A01E6-95B9-424D-93AE-19F4928DFD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044454"/>
            <a:ext cx="12188952" cy="81354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CAA1A53-70FA-4C1E-9485-4F66D205F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574" y="927094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5.5 QUESTIONS EVERYONE MUST ANSWER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5635E21-51ED-48E4-8BF1-CC949A9E0F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90015" y="5983277"/>
            <a:ext cx="1707440" cy="673016"/>
          </a:xfrm>
        </p:spPr>
      </p:pic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547DCF81-013F-4126-B0A6-B6E76D88DA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9415" y="5914004"/>
            <a:ext cx="951424" cy="922247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EB24A52-3256-41A9-ABA3-24EA71D6437F}"/>
              </a:ext>
            </a:extLst>
          </p:cNvPr>
          <p:cNvSpPr/>
          <p:nvPr/>
        </p:nvSpPr>
        <p:spPr>
          <a:xfrm>
            <a:off x="513187" y="5941340"/>
            <a:ext cx="453467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>
                <a:solidFill>
                  <a:srgbClr val="0070C0"/>
                </a:solidFill>
                <a:latin typeface="AdLib BT" panose="04040805040B02020603" pitchFamily="82" charset="0"/>
              </a:rPr>
              <a:t>Now What? </a:t>
            </a:r>
            <a:endParaRPr lang="en-US" sz="2000" i="1" dirty="0">
              <a:solidFill>
                <a:srgbClr val="0070C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5E37655-93ED-4D69-A9D8-FDB336C7F62F}"/>
              </a:ext>
            </a:extLst>
          </p:cNvPr>
          <p:cNvSpPr/>
          <p:nvPr/>
        </p:nvSpPr>
        <p:spPr>
          <a:xfrm>
            <a:off x="5137911" y="6167302"/>
            <a:ext cx="16049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i="1" dirty="0">
                <a:solidFill>
                  <a:srgbClr val="0070C0"/>
                </a:solidFill>
                <a:latin typeface="AdLib BT" panose="04040805040B02020603" pitchFamily="82" charset="0"/>
              </a:rPr>
              <a:t>presented by</a:t>
            </a:r>
          </a:p>
          <a:p>
            <a:pPr algn="ctr"/>
            <a:r>
              <a:rPr lang="en-US" sz="1400" i="1" dirty="0">
                <a:solidFill>
                  <a:srgbClr val="0070C0"/>
                </a:solidFill>
                <a:latin typeface="AdLib BT" panose="04040805040B02020603" pitchFamily="82" charset="0"/>
              </a:rPr>
              <a:t>your friends at</a:t>
            </a:r>
            <a:endParaRPr lang="en-US" sz="1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95826A-7D8B-437A-A0EB-143ACE7D41EE}"/>
              </a:ext>
            </a:extLst>
          </p:cNvPr>
          <p:cNvSpPr txBox="1"/>
          <p:nvPr/>
        </p:nvSpPr>
        <p:spPr>
          <a:xfrm>
            <a:off x="811530" y="1885950"/>
            <a:ext cx="5473421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000" dirty="0">
                <a:solidFill>
                  <a:schemeClr val="bg1"/>
                </a:solidFill>
              </a:rPr>
              <a:t>What are your STRENGTHS?</a:t>
            </a:r>
          </a:p>
          <a:p>
            <a:pPr marL="342900" indent="-342900">
              <a:buAutoNum type="arabicPeriod"/>
            </a:pPr>
            <a:r>
              <a:rPr lang="en-US" sz="2000" dirty="0">
                <a:solidFill>
                  <a:schemeClr val="bg1"/>
                </a:solidFill>
              </a:rPr>
              <a:t>What are your WEAKNESSES?</a:t>
            </a:r>
          </a:p>
          <a:p>
            <a:pPr marL="342900" indent="-342900">
              <a:buAutoNum type="arabicPeriod"/>
            </a:pPr>
            <a:r>
              <a:rPr lang="en-US" sz="2800" dirty="0">
                <a:solidFill>
                  <a:srgbClr val="FFC000"/>
                </a:solidFill>
              </a:rPr>
              <a:t>What are you PASSIONATE about?</a:t>
            </a:r>
          </a:p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82139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291">
        <p14:prism isContent="1"/>
      </p:transition>
    </mc:Choice>
    <mc:Fallback xmlns="">
      <p:transition spd="slow" advTm="5529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164D969-46F1-44FC-B488-3FA68C6775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707"/>
            <a:ext cx="12188952" cy="6656293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3003D4E-E9FF-4669-90E7-7CED08158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5" t="20008" r="8214" b="57101"/>
          <a:stretch/>
        </p:blipFill>
        <p:spPr>
          <a:xfrm flipV="1">
            <a:off x="2" y="1"/>
            <a:ext cx="12191999" cy="1878950"/>
          </a:xfrm>
          <a:custGeom>
            <a:avLst/>
            <a:gdLst>
              <a:gd name="connsiteX0" fmla="*/ 0 w 12191999"/>
              <a:gd name="connsiteY0" fmla="*/ 1878950 h 1878950"/>
              <a:gd name="connsiteX1" fmla="*/ 12191999 w 12191999"/>
              <a:gd name="connsiteY1" fmla="*/ 1878950 h 1878950"/>
              <a:gd name="connsiteX2" fmla="*/ 12191999 w 12191999"/>
              <a:gd name="connsiteY2" fmla="*/ 0 h 1878950"/>
              <a:gd name="connsiteX3" fmla="*/ 0 w 12191999"/>
              <a:gd name="connsiteY3" fmla="*/ 0 h 1878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1878950">
                <a:moveTo>
                  <a:pt x="0" y="1878950"/>
                </a:moveTo>
                <a:lnTo>
                  <a:pt x="12191999" y="1878950"/>
                </a:lnTo>
                <a:lnTo>
                  <a:pt x="12191999" y="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7D98261-3895-4FB5-B9CE-26FAF63573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5" t="-1" r="8214" b="80325"/>
          <a:stretch/>
        </p:blipFill>
        <p:spPr>
          <a:xfrm flipV="1">
            <a:off x="0" y="4914024"/>
            <a:ext cx="12191999" cy="1614974"/>
          </a:xfrm>
          <a:custGeom>
            <a:avLst/>
            <a:gdLst>
              <a:gd name="connsiteX0" fmla="*/ 0 w 12191999"/>
              <a:gd name="connsiteY0" fmla="*/ 1614974 h 1614974"/>
              <a:gd name="connsiteX1" fmla="*/ 12191999 w 12191999"/>
              <a:gd name="connsiteY1" fmla="*/ 1614974 h 1614974"/>
              <a:gd name="connsiteX2" fmla="*/ 12191999 w 12191999"/>
              <a:gd name="connsiteY2" fmla="*/ 0 h 1614974"/>
              <a:gd name="connsiteX3" fmla="*/ 0 w 12191999"/>
              <a:gd name="connsiteY3" fmla="*/ 0 h 1614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1614974">
                <a:moveTo>
                  <a:pt x="0" y="1614974"/>
                </a:moveTo>
                <a:lnTo>
                  <a:pt x="12191999" y="1614974"/>
                </a:lnTo>
                <a:lnTo>
                  <a:pt x="12191999" y="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E0A01E6-95B9-424D-93AE-19F4928DFD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044454"/>
            <a:ext cx="12188952" cy="81354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CAA1A53-70FA-4C1E-9485-4F66D205F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574" y="927094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5.5 QUESTIONS EVERYONE MUST ANSWER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5635E21-51ED-48E4-8BF1-CC949A9E0F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90015" y="5983277"/>
            <a:ext cx="1707440" cy="673016"/>
          </a:xfrm>
        </p:spPr>
      </p:pic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547DCF81-013F-4126-B0A6-B6E76D88DA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9415" y="5914004"/>
            <a:ext cx="951424" cy="922247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EB24A52-3256-41A9-ABA3-24EA71D6437F}"/>
              </a:ext>
            </a:extLst>
          </p:cNvPr>
          <p:cNvSpPr/>
          <p:nvPr/>
        </p:nvSpPr>
        <p:spPr>
          <a:xfrm>
            <a:off x="513187" y="5941340"/>
            <a:ext cx="453467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>
                <a:solidFill>
                  <a:srgbClr val="0070C0"/>
                </a:solidFill>
                <a:latin typeface="AdLib BT" panose="04040805040B02020603" pitchFamily="82" charset="0"/>
              </a:rPr>
              <a:t>Now What? </a:t>
            </a:r>
            <a:endParaRPr lang="en-US" sz="2000" i="1" dirty="0">
              <a:solidFill>
                <a:srgbClr val="0070C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5E37655-93ED-4D69-A9D8-FDB336C7F62F}"/>
              </a:ext>
            </a:extLst>
          </p:cNvPr>
          <p:cNvSpPr/>
          <p:nvPr/>
        </p:nvSpPr>
        <p:spPr>
          <a:xfrm>
            <a:off x="5137911" y="6167302"/>
            <a:ext cx="16049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i="1" dirty="0">
                <a:solidFill>
                  <a:srgbClr val="0070C0"/>
                </a:solidFill>
                <a:latin typeface="AdLib BT" panose="04040805040B02020603" pitchFamily="82" charset="0"/>
              </a:rPr>
              <a:t>presented by</a:t>
            </a:r>
          </a:p>
          <a:p>
            <a:pPr algn="ctr"/>
            <a:r>
              <a:rPr lang="en-US" sz="1400" i="1" dirty="0">
                <a:solidFill>
                  <a:srgbClr val="0070C0"/>
                </a:solidFill>
                <a:latin typeface="AdLib BT" panose="04040805040B02020603" pitchFamily="82" charset="0"/>
              </a:rPr>
              <a:t>your friends at</a:t>
            </a:r>
            <a:endParaRPr lang="en-US" sz="1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95826A-7D8B-437A-A0EB-143ACE7D41EE}"/>
              </a:ext>
            </a:extLst>
          </p:cNvPr>
          <p:cNvSpPr txBox="1"/>
          <p:nvPr/>
        </p:nvSpPr>
        <p:spPr>
          <a:xfrm>
            <a:off x="811530" y="1885950"/>
            <a:ext cx="4062651" cy="17235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000" dirty="0">
                <a:solidFill>
                  <a:schemeClr val="bg1"/>
                </a:solidFill>
              </a:rPr>
              <a:t>What are your STRENGTHS?</a:t>
            </a:r>
          </a:p>
          <a:p>
            <a:pPr marL="342900" indent="-342900">
              <a:buAutoNum type="arabicPeriod"/>
            </a:pPr>
            <a:r>
              <a:rPr lang="en-US" sz="2000" dirty="0">
                <a:solidFill>
                  <a:schemeClr val="bg1"/>
                </a:solidFill>
              </a:rPr>
              <a:t>What are your WEAKNESSES?</a:t>
            </a:r>
          </a:p>
          <a:p>
            <a:pPr marL="342900" indent="-342900">
              <a:buAutoNum type="arabicPeriod"/>
            </a:pPr>
            <a:r>
              <a:rPr lang="en-US" sz="2000" dirty="0">
                <a:solidFill>
                  <a:schemeClr val="bg1"/>
                </a:solidFill>
              </a:rPr>
              <a:t>What are you PASSIONATE about?</a:t>
            </a:r>
          </a:p>
          <a:p>
            <a:pPr marL="342900" indent="-342900">
              <a:buAutoNum type="arabicPeriod"/>
            </a:pPr>
            <a:r>
              <a:rPr lang="en-US" sz="2800" dirty="0">
                <a:solidFill>
                  <a:srgbClr val="FFC000"/>
                </a:solidFill>
              </a:rPr>
              <a:t>What’s your BRAND?</a:t>
            </a:r>
          </a:p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36273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291">
        <p14:prism isContent="1"/>
      </p:transition>
    </mc:Choice>
    <mc:Fallback xmlns="">
      <p:transition spd="slow" advTm="5529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164D969-46F1-44FC-B488-3FA68C6775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707"/>
            <a:ext cx="12188952" cy="6656293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3003D4E-E9FF-4669-90E7-7CED08158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5" t="20008" r="8214" b="57101"/>
          <a:stretch/>
        </p:blipFill>
        <p:spPr>
          <a:xfrm flipV="1">
            <a:off x="2" y="1"/>
            <a:ext cx="12191999" cy="1878950"/>
          </a:xfrm>
          <a:custGeom>
            <a:avLst/>
            <a:gdLst>
              <a:gd name="connsiteX0" fmla="*/ 0 w 12191999"/>
              <a:gd name="connsiteY0" fmla="*/ 1878950 h 1878950"/>
              <a:gd name="connsiteX1" fmla="*/ 12191999 w 12191999"/>
              <a:gd name="connsiteY1" fmla="*/ 1878950 h 1878950"/>
              <a:gd name="connsiteX2" fmla="*/ 12191999 w 12191999"/>
              <a:gd name="connsiteY2" fmla="*/ 0 h 1878950"/>
              <a:gd name="connsiteX3" fmla="*/ 0 w 12191999"/>
              <a:gd name="connsiteY3" fmla="*/ 0 h 1878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1878950">
                <a:moveTo>
                  <a:pt x="0" y="1878950"/>
                </a:moveTo>
                <a:lnTo>
                  <a:pt x="12191999" y="1878950"/>
                </a:lnTo>
                <a:lnTo>
                  <a:pt x="12191999" y="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7D98261-3895-4FB5-B9CE-26FAF63573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5" t="-1" r="8214" b="80325"/>
          <a:stretch/>
        </p:blipFill>
        <p:spPr>
          <a:xfrm flipV="1">
            <a:off x="0" y="4914024"/>
            <a:ext cx="12191999" cy="1614974"/>
          </a:xfrm>
          <a:custGeom>
            <a:avLst/>
            <a:gdLst>
              <a:gd name="connsiteX0" fmla="*/ 0 w 12191999"/>
              <a:gd name="connsiteY0" fmla="*/ 1614974 h 1614974"/>
              <a:gd name="connsiteX1" fmla="*/ 12191999 w 12191999"/>
              <a:gd name="connsiteY1" fmla="*/ 1614974 h 1614974"/>
              <a:gd name="connsiteX2" fmla="*/ 12191999 w 12191999"/>
              <a:gd name="connsiteY2" fmla="*/ 0 h 1614974"/>
              <a:gd name="connsiteX3" fmla="*/ 0 w 12191999"/>
              <a:gd name="connsiteY3" fmla="*/ 0 h 1614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1614974">
                <a:moveTo>
                  <a:pt x="0" y="1614974"/>
                </a:moveTo>
                <a:lnTo>
                  <a:pt x="12191999" y="1614974"/>
                </a:lnTo>
                <a:lnTo>
                  <a:pt x="12191999" y="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E0A01E6-95B9-424D-93AE-19F4928DFD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044454"/>
            <a:ext cx="12188952" cy="81354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CAA1A53-70FA-4C1E-9485-4F66D205F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574" y="927094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5.5 QUESTIONS EVERYONE MUST ANSWER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5635E21-51ED-48E4-8BF1-CC949A9E0F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90015" y="5983277"/>
            <a:ext cx="1707440" cy="673016"/>
          </a:xfrm>
        </p:spPr>
      </p:pic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547DCF81-013F-4126-B0A6-B6E76D88DA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9415" y="5914004"/>
            <a:ext cx="951424" cy="922247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EB24A52-3256-41A9-ABA3-24EA71D6437F}"/>
              </a:ext>
            </a:extLst>
          </p:cNvPr>
          <p:cNvSpPr/>
          <p:nvPr/>
        </p:nvSpPr>
        <p:spPr>
          <a:xfrm>
            <a:off x="513187" y="5941340"/>
            <a:ext cx="453467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>
                <a:solidFill>
                  <a:srgbClr val="0070C0"/>
                </a:solidFill>
                <a:latin typeface="AdLib BT" panose="04040805040B02020603" pitchFamily="82" charset="0"/>
              </a:rPr>
              <a:t>Now What? </a:t>
            </a:r>
            <a:endParaRPr lang="en-US" sz="2000" i="1" dirty="0">
              <a:solidFill>
                <a:srgbClr val="0070C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5E37655-93ED-4D69-A9D8-FDB336C7F62F}"/>
              </a:ext>
            </a:extLst>
          </p:cNvPr>
          <p:cNvSpPr/>
          <p:nvPr/>
        </p:nvSpPr>
        <p:spPr>
          <a:xfrm>
            <a:off x="5137911" y="6167302"/>
            <a:ext cx="16049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i="1" dirty="0">
                <a:solidFill>
                  <a:srgbClr val="0070C0"/>
                </a:solidFill>
                <a:latin typeface="AdLib BT" panose="04040805040B02020603" pitchFamily="82" charset="0"/>
              </a:rPr>
              <a:t>presented by</a:t>
            </a:r>
          </a:p>
          <a:p>
            <a:pPr algn="ctr"/>
            <a:r>
              <a:rPr lang="en-US" sz="1400" i="1" dirty="0">
                <a:solidFill>
                  <a:srgbClr val="0070C0"/>
                </a:solidFill>
                <a:latin typeface="AdLib BT" panose="04040805040B02020603" pitchFamily="82" charset="0"/>
              </a:rPr>
              <a:t>your friends at</a:t>
            </a:r>
            <a:endParaRPr lang="en-US" sz="1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95826A-7D8B-437A-A0EB-143ACE7D41EE}"/>
              </a:ext>
            </a:extLst>
          </p:cNvPr>
          <p:cNvSpPr txBox="1"/>
          <p:nvPr/>
        </p:nvSpPr>
        <p:spPr>
          <a:xfrm>
            <a:off x="811530" y="1885950"/>
            <a:ext cx="4062651" cy="24622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000" dirty="0">
                <a:solidFill>
                  <a:schemeClr val="bg1"/>
                </a:solidFill>
              </a:rPr>
              <a:t>What are your STRENGTHS?</a:t>
            </a:r>
          </a:p>
          <a:p>
            <a:pPr marL="342900" indent="-342900">
              <a:buAutoNum type="arabicPeriod"/>
            </a:pPr>
            <a:r>
              <a:rPr lang="en-US" sz="2000" dirty="0">
                <a:solidFill>
                  <a:schemeClr val="bg1"/>
                </a:solidFill>
              </a:rPr>
              <a:t>What are your WEAKNESSES?</a:t>
            </a:r>
          </a:p>
          <a:p>
            <a:pPr marL="342900" indent="-342900">
              <a:buAutoNum type="arabicPeriod"/>
            </a:pPr>
            <a:r>
              <a:rPr lang="en-US" sz="2000" dirty="0">
                <a:solidFill>
                  <a:schemeClr val="bg1"/>
                </a:solidFill>
              </a:rPr>
              <a:t>What are you PASSIONATE about?</a:t>
            </a:r>
          </a:p>
          <a:p>
            <a:pPr marL="342900" indent="-342900">
              <a:buAutoNum type="arabicPeriod"/>
            </a:pPr>
            <a:r>
              <a:rPr lang="en-US" sz="2000" dirty="0">
                <a:solidFill>
                  <a:schemeClr val="bg1"/>
                </a:solidFill>
              </a:rPr>
              <a:t>What’s your BRAND?</a:t>
            </a:r>
          </a:p>
          <a:p>
            <a:pPr marL="342900" indent="-342900">
              <a:buAutoNum type="arabicPeriod"/>
            </a:pPr>
            <a:r>
              <a:rPr lang="en-US" sz="2800" dirty="0">
                <a:solidFill>
                  <a:srgbClr val="FFC000"/>
                </a:solidFill>
              </a:rPr>
              <a:t>What do you BELIEVE?</a:t>
            </a:r>
          </a:p>
          <a:p>
            <a:r>
              <a:rPr lang="en-US" sz="2800" dirty="0">
                <a:solidFill>
                  <a:srgbClr val="FFC000"/>
                </a:solidFill>
              </a:rPr>
              <a:t>	</a:t>
            </a:r>
          </a:p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5216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291">
        <p14:prism isContent="1"/>
      </p:transition>
    </mc:Choice>
    <mc:Fallback xmlns="">
      <p:transition spd="slow" advTm="5529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164D969-46F1-44FC-B488-3FA68C6775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707"/>
            <a:ext cx="12188952" cy="6656293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3003D4E-E9FF-4669-90E7-7CED08158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5" t="20008" r="8214" b="57101"/>
          <a:stretch/>
        </p:blipFill>
        <p:spPr>
          <a:xfrm flipV="1">
            <a:off x="2" y="1"/>
            <a:ext cx="12191999" cy="1878950"/>
          </a:xfrm>
          <a:custGeom>
            <a:avLst/>
            <a:gdLst>
              <a:gd name="connsiteX0" fmla="*/ 0 w 12191999"/>
              <a:gd name="connsiteY0" fmla="*/ 1878950 h 1878950"/>
              <a:gd name="connsiteX1" fmla="*/ 12191999 w 12191999"/>
              <a:gd name="connsiteY1" fmla="*/ 1878950 h 1878950"/>
              <a:gd name="connsiteX2" fmla="*/ 12191999 w 12191999"/>
              <a:gd name="connsiteY2" fmla="*/ 0 h 1878950"/>
              <a:gd name="connsiteX3" fmla="*/ 0 w 12191999"/>
              <a:gd name="connsiteY3" fmla="*/ 0 h 1878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1878950">
                <a:moveTo>
                  <a:pt x="0" y="1878950"/>
                </a:moveTo>
                <a:lnTo>
                  <a:pt x="12191999" y="1878950"/>
                </a:lnTo>
                <a:lnTo>
                  <a:pt x="12191999" y="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7D98261-3895-4FB5-B9CE-26FAF63573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5" t="-1" r="8214" b="80325"/>
          <a:stretch/>
        </p:blipFill>
        <p:spPr>
          <a:xfrm flipV="1">
            <a:off x="0" y="4914024"/>
            <a:ext cx="12191999" cy="1614974"/>
          </a:xfrm>
          <a:custGeom>
            <a:avLst/>
            <a:gdLst>
              <a:gd name="connsiteX0" fmla="*/ 0 w 12191999"/>
              <a:gd name="connsiteY0" fmla="*/ 1614974 h 1614974"/>
              <a:gd name="connsiteX1" fmla="*/ 12191999 w 12191999"/>
              <a:gd name="connsiteY1" fmla="*/ 1614974 h 1614974"/>
              <a:gd name="connsiteX2" fmla="*/ 12191999 w 12191999"/>
              <a:gd name="connsiteY2" fmla="*/ 0 h 1614974"/>
              <a:gd name="connsiteX3" fmla="*/ 0 w 12191999"/>
              <a:gd name="connsiteY3" fmla="*/ 0 h 1614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1614974">
                <a:moveTo>
                  <a:pt x="0" y="1614974"/>
                </a:moveTo>
                <a:lnTo>
                  <a:pt x="12191999" y="1614974"/>
                </a:lnTo>
                <a:lnTo>
                  <a:pt x="12191999" y="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E0A01E6-95B9-424D-93AE-19F4928DFD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044454"/>
            <a:ext cx="12188952" cy="81354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CAA1A53-70FA-4C1E-9485-4F66D205F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574" y="927094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5.5 QUESTIONS EVERYONE MUST ANSWER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5635E21-51ED-48E4-8BF1-CC949A9E0F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90015" y="5983277"/>
            <a:ext cx="1707440" cy="673016"/>
          </a:xfrm>
        </p:spPr>
      </p:pic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547DCF81-013F-4126-B0A6-B6E76D88DA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9415" y="5914004"/>
            <a:ext cx="951424" cy="922247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EB24A52-3256-41A9-ABA3-24EA71D6437F}"/>
              </a:ext>
            </a:extLst>
          </p:cNvPr>
          <p:cNvSpPr/>
          <p:nvPr/>
        </p:nvSpPr>
        <p:spPr>
          <a:xfrm>
            <a:off x="513187" y="5941340"/>
            <a:ext cx="453467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>
                <a:solidFill>
                  <a:srgbClr val="0070C0"/>
                </a:solidFill>
                <a:latin typeface="AdLib BT" panose="04040805040B02020603" pitchFamily="82" charset="0"/>
              </a:rPr>
              <a:t>Now What? </a:t>
            </a:r>
            <a:endParaRPr lang="en-US" sz="2000" i="1" dirty="0">
              <a:solidFill>
                <a:srgbClr val="0070C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5E37655-93ED-4D69-A9D8-FDB336C7F62F}"/>
              </a:ext>
            </a:extLst>
          </p:cNvPr>
          <p:cNvSpPr/>
          <p:nvPr/>
        </p:nvSpPr>
        <p:spPr>
          <a:xfrm>
            <a:off x="5137911" y="6167302"/>
            <a:ext cx="16049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i="1" dirty="0">
                <a:solidFill>
                  <a:srgbClr val="0070C0"/>
                </a:solidFill>
                <a:latin typeface="AdLib BT" panose="04040805040B02020603" pitchFamily="82" charset="0"/>
              </a:rPr>
              <a:t>presented by</a:t>
            </a:r>
          </a:p>
          <a:p>
            <a:pPr algn="ctr"/>
            <a:r>
              <a:rPr lang="en-US" sz="1400" i="1" dirty="0">
                <a:solidFill>
                  <a:srgbClr val="0070C0"/>
                </a:solidFill>
                <a:latin typeface="AdLib BT" panose="04040805040B02020603" pitchFamily="82" charset="0"/>
              </a:rPr>
              <a:t>your friends at</a:t>
            </a:r>
            <a:endParaRPr lang="en-US" sz="1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95826A-7D8B-437A-A0EB-143ACE7D41EE}"/>
              </a:ext>
            </a:extLst>
          </p:cNvPr>
          <p:cNvSpPr txBox="1"/>
          <p:nvPr/>
        </p:nvSpPr>
        <p:spPr>
          <a:xfrm>
            <a:off x="811530" y="1885950"/>
            <a:ext cx="4062651" cy="23391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000" dirty="0">
                <a:solidFill>
                  <a:schemeClr val="bg1"/>
                </a:solidFill>
              </a:rPr>
              <a:t>What are your STRENGTHS?</a:t>
            </a:r>
          </a:p>
          <a:p>
            <a:pPr marL="342900" indent="-342900">
              <a:buAutoNum type="arabicPeriod"/>
            </a:pPr>
            <a:r>
              <a:rPr lang="en-US" sz="2000" dirty="0">
                <a:solidFill>
                  <a:schemeClr val="bg1"/>
                </a:solidFill>
              </a:rPr>
              <a:t>What are your WEAKNESSES?</a:t>
            </a:r>
          </a:p>
          <a:p>
            <a:pPr marL="342900" indent="-342900">
              <a:buAutoNum type="arabicPeriod"/>
            </a:pPr>
            <a:r>
              <a:rPr lang="en-US" sz="2000" dirty="0">
                <a:solidFill>
                  <a:schemeClr val="bg1"/>
                </a:solidFill>
              </a:rPr>
              <a:t>What are you PASSIONATE about?</a:t>
            </a:r>
          </a:p>
          <a:p>
            <a:pPr marL="342900" indent="-342900">
              <a:buAutoNum type="arabicPeriod"/>
            </a:pPr>
            <a:r>
              <a:rPr lang="en-US" sz="2000" dirty="0">
                <a:solidFill>
                  <a:schemeClr val="bg1"/>
                </a:solidFill>
              </a:rPr>
              <a:t>What’s your BRAND?</a:t>
            </a:r>
          </a:p>
          <a:p>
            <a:pPr marL="342900" indent="-342900">
              <a:buAutoNum type="arabicPeriod"/>
            </a:pPr>
            <a:r>
              <a:rPr lang="en-US" sz="2000" dirty="0">
                <a:solidFill>
                  <a:schemeClr val="bg1"/>
                </a:solidFill>
              </a:rPr>
              <a:t>What do you BELIEVE?</a:t>
            </a:r>
          </a:p>
          <a:p>
            <a:r>
              <a:rPr lang="en-US" sz="2800" dirty="0">
                <a:solidFill>
                  <a:srgbClr val="FFC000"/>
                </a:solidFill>
              </a:rPr>
              <a:t>5.5 Why?</a:t>
            </a:r>
          </a:p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14898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291">
        <p14:prism isContent="1"/>
      </p:transition>
    </mc:Choice>
    <mc:Fallback xmlns="">
      <p:transition spd="slow" advTm="5529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164D969-46F1-44FC-B488-3FA68C6775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707"/>
            <a:ext cx="12188952" cy="6656293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3003D4E-E9FF-4669-90E7-7CED08158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5" t="20008" r="8214" b="57101"/>
          <a:stretch/>
        </p:blipFill>
        <p:spPr>
          <a:xfrm flipV="1">
            <a:off x="2" y="1"/>
            <a:ext cx="12191999" cy="1878950"/>
          </a:xfrm>
          <a:custGeom>
            <a:avLst/>
            <a:gdLst>
              <a:gd name="connsiteX0" fmla="*/ 0 w 12191999"/>
              <a:gd name="connsiteY0" fmla="*/ 1878950 h 1878950"/>
              <a:gd name="connsiteX1" fmla="*/ 12191999 w 12191999"/>
              <a:gd name="connsiteY1" fmla="*/ 1878950 h 1878950"/>
              <a:gd name="connsiteX2" fmla="*/ 12191999 w 12191999"/>
              <a:gd name="connsiteY2" fmla="*/ 0 h 1878950"/>
              <a:gd name="connsiteX3" fmla="*/ 0 w 12191999"/>
              <a:gd name="connsiteY3" fmla="*/ 0 h 1878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1878950">
                <a:moveTo>
                  <a:pt x="0" y="1878950"/>
                </a:moveTo>
                <a:lnTo>
                  <a:pt x="12191999" y="1878950"/>
                </a:lnTo>
                <a:lnTo>
                  <a:pt x="12191999" y="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7D98261-3895-4FB5-B9CE-26FAF63573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5" t="-1" r="8214" b="80325"/>
          <a:stretch/>
        </p:blipFill>
        <p:spPr>
          <a:xfrm flipV="1">
            <a:off x="0" y="4914024"/>
            <a:ext cx="12191999" cy="1614974"/>
          </a:xfrm>
          <a:custGeom>
            <a:avLst/>
            <a:gdLst>
              <a:gd name="connsiteX0" fmla="*/ 0 w 12191999"/>
              <a:gd name="connsiteY0" fmla="*/ 1614974 h 1614974"/>
              <a:gd name="connsiteX1" fmla="*/ 12191999 w 12191999"/>
              <a:gd name="connsiteY1" fmla="*/ 1614974 h 1614974"/>
              <a:gd name="connsiteX2" fmla="*/ 12191999 w 12191999"/>
              <a:gd name="connsiteY2" fmla="*/ 0 h 1614974"/>
              <a:gd name="connsiteX3" fmla="*/ 0 w 12191999"/>
              <a:gd name="connsiteY3" fmla="*/ 0 h 1614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1614974">
                <a:moveTo>
                  <a:pt x="0" y="1614974"/>
                </a:moveTo>
                <a:lnTo>
                  <a:pt x="12191999" y="1614974"/>
                </a:lnTo>
                <a:lnTo>
                  <a:pt x="12191999" y="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E0A01E6-95B9-424D-93AE-19F4928DFD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044454"/>
            <a:ext cx="12188952" cy="81354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CAA1A53-70FA-4C1E-9485-4F66D205F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574" y="927094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5.5 QUESTIONS EVERYONE MUST ANSWER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5635E21-51ED-48E4-8BF1-CC949A9E0F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90015" y="5983277"/>
            <a:ext cx="1707440" cy="673016"/>
          </a:xfrm>
        </p:spPr>
      </p:pic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547DCF81-013F-4126-B0A6-B6E76D88DA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9415" y="5914004"/>
            <a:ext cx="951424" cy="922247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EB24A52-3256-41A9-ABA3-24EA71D6437F}"/>
              </a:ext>
            </a:extLst>
          </p:cNvPr>
          <p:cNvSpPr/>
          <p:nvPr/>
        </p:nvSpPr>
        <p:spPr>
          <a:xfrm>
            <a:off x="513187" y="5941340"/>
            <a:ext cx="453467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>
                <a:solidFill>
                  <a:srgbClr val="0070C0"/>
                </a:solidFill>
                <a:latin typeface="AdLib BT" panose="04040805040B02020603" pitchFamily="82" charset="0"/>
              </a:rPr>
              <a:t>Now What? </a:t>
            </a:r>
            <a:endParaRPr lang="en-US" sz="2000" i="1" dirty="0">
              <a:solidFill>
                <a:srgbClr val="0070C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5E37655-93ED-4D69-A9D8-FDB336C7F62F}"/>
              </a:ext>
            </a:extLst>
          </p:cNvPr>
          <p:cNvSpPr/>
          <p:nvPr/>
        </p:nvSpPr>
        <p:spPr>
          <a:xfrm>
            <a:off x="5137911" y="6167302"/>
            <a:ext cx="16049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i="1" dirty="0">
                <a:solidFill>
                  <a:srgbClr val="0070C0"/>
                </a:solidFill>
                <a:latin typeface="AdLib BT" panose="04040805040B02020603" pitchFamily="82" charset="0"/>
              </a:rPr>
              <a:t>presented by</a:t>
            </a:r>
          </a:p>
          <a:p>
            <a:pPr algn="ctr"/>
            <a:r>
              <a:rPr lang="en-US" sz="1400" i="1" dirty="0">
                <a:solidFill>
                  <a:srgbClr val="0070C0"/>
                </a:solidFill>
                <a:latin typeface="AdLib BT" panose="04040805040B02020603" pitchFamily="82" charset="0"/>
              </a:rPr>
              <a:t>your friends at</a:t>
            </a:r>
            <a:endParaRPr lang="en-US" sz="1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95826A-7D8B-437A-A0EB-143ACE7D41EE}"/>
              </a:ext>
            </a:extLst>
          </p:cNvPr>
          <p:cNvSpPr txBox="1"/>
          <p:nvPr/>
        </p:nvSpPr>
        <p:spPr>
          <a:xfrm>
            <a:off x="811530" y="1885950"/>
            <a:ext cx="4062651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000" dirty="0">
                <a:solidFill>
                  <a:schemeClr val="bg1"/>
                </a:solidFill>
              </a:rPr>
              <a:t>What are your STRENGTHS?</a:t>
            </a:r>
          </a:p>
          <a:p>
            <a:pPr marL="342900" indent="-342900">
              <a:buAutoNum type="arabicPeriod"/>
            </a:pPr>
            <a:r>
              <a:rPr lang="en-US" sz="2000" dirty="0">
                <a:solidFill>
                  <a:schemeClr val="bg1"/>
                </a:solidFill>
              </a:rPr>
              <a:t>What are your WEAKNESSES?</a:t>
            </a:r>
          </a:p>
          <a:p>
            <a:pPr marL="342900" indent="-342900">
              <a:buAutoNum type="arabicPeriod"/>
            </a:pPr>
            <a:r>
              <a:rPr lang="en-US" sz="2000" dirty="0">
                <a:solidFill>
                  <a:schemeClr val="bg1"/>
                </a:solidFill>
              </a:rPr>
              <a:t>What are you PASSIONATE about?</a:t>
            </a:r>
          </a:p>
          <a:p>
            <a:pPr marL="342900" indent="-342900">
              <a:buAutoNum type="arabicPeriod"/>
            </a:pPr>
            <a:r>
              <a:rPr lang="en-US" sz="2000" dirty="0">
                <a:solidFill>
                  <a:schemeClr val="bg1"/>
                </a:solidFill>
              </a:rPr>
              <a:t>What’s your BRAND?</a:t>
            </a:r>
          </a:p>
          <a:p>
            <a:pPr marL="342900" indent="-342900">
              <a:buAutoNum type="arabicPeriod"/>
            </a:pPr>
            <a:r>
              <a:rPr lang="en-US" sz="2000" dirty="0">
                <a:solidFill>
                  <a:schemeClr val="bg1"/>
                </a:solidFill>
              </a:rPr>
              <a:t>What do you BELIEVE?</a:t>
            </a:r>
          </a:p>
          <a:p>
            <a:r>
              <a:rPr lang="en-US" sz="2000" dirty="0">
                <a:solidFill>
                  <a:schemeClr val="bg1"/>
                </a:solidFill>
              </a:rPr>
              <a:t>5.5 Why?</a:t>
            </a:r>
          </a:p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6893263-EDB2-4EF0-AB1E-42C568ED900C}"/>
              </a:ext>
            </a:extLst>
          </p:cNvPr>
          <p:cNvSpPr txBox="1"/>
          <p:nvPr/>
        </p:nvSpPr>
        <p:spPr>
          <a:xfrm>
            <a:off x="808481" y="4229597"/>
            <a:ext cx="108703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C000"/>
                </a:solidFill>
              </a:rPr>
              <a:t>Snapshot of You!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C000"/>
                </a:solidFill>
              </a:rPr>
              <a:t>What adjustments need to be made in order for you to move forward?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8684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291">
        <p14:prism isContent="1"/>
      </p:transition>
    </mc:Choice>
    <mc:Fallback xmlns="">
      <p:transition spd="slow" advTm="5529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164D969-46F1-44FC-B488-3FA68C6775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707"/>
            <a:ext cx="12188952" cy="6656293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3003D4E-E9FF-4669-90E7-7CED08158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5" t="20008" r="8214" b="57101"/>
          <a:stretch/>
        </p:blipFill>
        <p:spPr>
          <a:xfrm flipV="1">
            <a:off x="2" y="1"/>
            <a:ext cx="12191999" cy="1878950"/>
          </a:xfrm>
          <a:custGeom>
            <a:avLst/>
            <a:gdLst>
              <a:gd name="connsiteX0" fmla="*/ 0 w 12191999"/>
              <a:gd name="connsiteY0" fmla="*/ 1878950 h 1878950"/>
              <a:gd name="connsiteX1" fmla="*/ 12191999 w 12191999"/>
              <a:gd name="connsiteY1" fmla="*/ 1878950 h 1878950"/>
              <a:gd name="connsiteX2" fmla="*/ 12191999 w 12191999"/>
              <a:gd name="connsiteY2" fmla="*/ 0 h 1878950"/>
              <a:gd name="connsiteX3" fmla="*/ 0 w 12191999"/>
              <a:gd name="connsiteY3" fmla="*/ 0 h 1878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1878950">
                <a:moveTo>
                  <a:pt x="0" y="1878950"/>
                </a:moveTo>
                <a:lnTo>
                  <a:pt x="12191999" y="1878950"/>
                </a:lnTo>
                <a:lnTo>
                  <a:pt x="12191999" y="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7D98261-3895-4FB5-B9CE-26FAF63573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5" t="-1" r="8214" b="80325"/>
          <a:stretch/>
        </p:blipFill>
        <p:spPr>
          <a:xfrm flipV="1">
            <a:off x="0" y="4914024"/>
            <a:ext cx="12191999" cy="1614974"/>
          </a:xfrm>
          <a:custGeom>
            <a:avLst/>
            <a:gdLst>
              <a:gd name="connsiteX0" fmla="*/ 0 w 12191999"/>
              <a:gd name="connsiteY0" fmla="*/ 1614974 h 1614974"/>
              <a:gd name="connsiteX1" fmla="*/ 12191999 w 12191999"/>
              <a:gd name="connsiteY1" fmla="*/ 1614974 h 1614974"/>
              <a:gd name="connsiteX2" fmla="*/ 12191999 w 12191999"/>
              <a:gd name="connsiteY2" fmla="*/ 0 h 1614974"/>
              <a:gd name="connsiteX3" fmla="*/ 0 w 12191999"/>
              <a:gd name="connsiteY3" fmla="*/ 0 h 1614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1614974">
                <a:moveTo>
                  <a:pt x="0" y="1614974"/>
                </a:moveTo>
                <a:lnTo>
                  <a:pt x="12191999" y="1614974"/>
                </a:lnTo>
                <a:lnTo>
                  <a:pt x="12191999" y="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E0A01E6-95B9-424D-93AE-19F4928DFD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044454"/>
            <a:ext cx="12188952" cy="81354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CAA1A53-70FA-4C1E-9485-4F66D205F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5239" y="656502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chemeClr val="bg1"/>
                </a:solidFill>
              </a:rPr>
              <a:t>PUT YOUR VISION TO THE TEST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5635E21-51ED-48E4-8BF1-CC949A9E0F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23468" y="5983277"/>
            <a:ext cx="1707440" cy="673016"/>
          </a:xfrm>
        </p:spPr>
      </p:pic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547DCF81-013F-4126-B0A6-B6E76D88DA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9367" y="5904264"/>
            <a:ext cx="961472" cy="931987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EB24A52-3256-41A9-ABA3-24EA71D6437F}"/>
              </a:ext>
            </a:extLst>
          </p:cNvPr>
          <p:cNvSpPr/>
          <p:nvPr/>
        </p:nvSpPr>
        <p:spPr>
          <a:xfrm>
            <a:off x="513187" y="5941340"/>
            <a:ext cx="453467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>
                <a:solidFill>
                  <a:srgbClr val="0070C0"/>
                </a:solidFill>
                <a:latin typeface="AdLib BT" panose="04040805040B02020603" pitchFamily="82" charset="0"/>
              </a:rPr>
              <a:t>Now What? </a:t>
            </a:r>
            <a:endParaRPr lang="en-US" sz="2000" i="1" dirty="0">
              <a:solidFill>
                <a:srgbClr val="0070C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5E37655-93ED-4D69-A9D8-FDB336C7F62F}"/>
              </a:ext>
            </a:extLst>
          </p:cNvPr>
          <p:cNvSpPr/>
          <p:nvPr/>
        </p:nvSpPr>
        <p:spPr>
          <a:xfrm>
            <a:off x="5137911" y="6167302"/>
            <a:ext cx="16049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i="1" dirty="0">
                <a:solidFill>
                  <a:srgbClr val="0070C0"/>
                </a:solidFill>
                <a:latin typeface="AdLib BT" panose="04040805040B02020603" pitchFamily="82" charset="0"/>
              </a:rPr>
              <a:t>presented by</a:t>
            </a:r>
          </a:p>
          <a:p>
            <a:pPr algn="ctr"/>
            <a:r>
              <a:rPr lang="en-US" sz="1400" i="1" dirty="0">
                <a:solidFill>
                  <a:srgbClr val="0070C0"/>
                </a:solidFill>
                <a:latin typeface="AdLib BT" panose="04040805040B02020603" pitchFamily="82" charset="0"/>
              </a:rPr>
              <a:t>your friends at</a:t>
            </a:r>
            <a:endParaRPr lang="en-US" sz="14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66F975C-9978-4C20-8070-81BE0B1ADA2A}"/>
              </a:ext>
            </a:extLst>
          </p:cNvPr>
          <p:cNvSpPr/>
          <p:nvPr/>
        </p:nvSpPr>
        <p:spPr>
          <a:xfrm>
            <a:off x="835151" y="1508759"/>
            <a:ext cx="10385688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8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Does it honor God?	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Does it answer a problem or void in the workplace or ministry?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Does it help others?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Will it help me to grow?</a:t>
            </a:r>
            <a:br>
              <a:rPr lang="en-US" sz="2800" dirty="0">
                <a:solidFill>
                  <a:schemeClr val="bg1"/>
                </a:solidFill>
              </a:rPr>
            </a:br>
            <a:endParaRPr lang="en-US" sz="2800" dirty="0">
              <a:solidFill>
                <a:schemeClr val="bg1"/>
              </a:solidFill>
            </a:endParaRPr>
          </a:p>
          <a:p>
            <a:pPr algn="ctr"/>
            <a:r>
              <a:rPr lang="en-US" sz="2800" b="1" dirty="0">
                <a:solidFill>
                  <a:schemeClr val="bg1"/>
                </a:solidFill>
              </a:rPr>
              <a:t>If you have answered “yes” to all of the above, you’ve passed the test. Now start to outline your vision into a comprehensive plan</a:t>
            </a:r>
          </a:p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29800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291">
        <p14:prism isContent="1"/>
      </p:transition>
    </mc:Choice>
    <mc:Fallback xmlns="">
      <p:transition spd="slow" advTm="5529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164D969-46F1-44FC-B488-3FA68C6775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707"/>
            <a:ext cx="12188952" cy="6656293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3003D4E-E9FF-4669-90E7-7CED08158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5" t="20008" r="8214" b="57101"/>
          <a:stretch/>
        </p:blipFill>
        <p:spPr>
          <a:xfrm flipV="1">
            <a:off x="2" y="1"/>
            <a:ext cx="12191999" cy="1878950"/>
          </a:xfrm>
          <a:custGeom>
            <a:avLst/>
            <a:gdLst>
              <a:gd name="connsiteX0" fmla="*/ 0 w 12191999"/>
              <a:gd name="connsiteY0" fmla="*/ 1878950 h 1878950"/>
              <a:gd name="connsiteX1" fmla="*/ 12191999 w 12191999"/>
              <a:gd name="connsiteY1" fmla="*/ 1878950 h 1878950"/>
              <a:gd name="connsiteX2" fmla="*/ 12191999 w 12191999"/>
              <a:gd name="connsiteY2" fmla="*/ 0 h 1878950"/>
              <a:gd name="connsiteX3" fmla="*/ 0 w 12191999"/>
              <a:gd name="connsiteY3" fmla="*/ 0 h 1878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1878950">
                <a:moveTo>
                  <a:pt x="0" y="1878950"/>
                </a:moveTo>
                <a:lnTo>
                  <a:pt x="12191999" y="1878950"/>
                </a:lnTo>
                <a:lnTo>
                  <a:pt x="12191999" y="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7D98261-3895-4FB5-B9CE-26FAF63573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5" t="-1" r="8214" b="80325"/>
          <a:stretch/>
        </p:blipFill>
        <p:spPr>
          <a:xfrm flipV="1">
            <a:off x="0" y="4914024"/>
            <a:ext cx="12191999" cy="1614974"/>
          </a:xfrm>
          <a:custGeom>
            <a:avLst/>
            <a:gdLst>
              <a:gd name="connsiteX0" fmla="*/ 0 w 12191999"/>
              <a:gd name="connsiteY0" fmla="*/ 1614974 h 1614974"/>
              <a:gd name="connsiteX1" fmla="*/ 12191999 w 12191999"/>
              <a:gd name="connsiteY1" fmla="*/ 1614974 h 1614974"/>
              <a:gd name="connsiteX2" fmla="*/ 12191999 w 12191999"/>
              <a:gd name="connsiteY2" fmla="*/ 0 h 1614974"/>
              <a:gd name="connsiteX3" fmla="*/ 0 w 12191999"/>
              <a:gd name="connsiteY3" fmla="*/ 0 h 1614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1614974">
                <a:moveTo>
                  <a:pt x="0" y="1614974"/>
                </a:moveTo>
                <a:lnTo>
                  <a:pt x="12191999" y="1614974"/>
                </a:lnTo>
                <a:lnTo>
                  <a:pt x="12191999" y="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E0A01E6-95B9-424D-93AE-19F4928DFD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044454"/>
            <a:ext cx="12188952" cy="81354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CAA1A53-70FA-4C1E-9485-4F66D205F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5239" y="656502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chemeClr val="bg1"/>
                </a:solidFill>
              </a:rPr>
              <a:t>THE VISION PLAN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5635E21-51ED-48E4-8BF1-CC949A9E0F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23468" y="5983277"/>
            <a:ext cx="1707440" cy="673016"/>
          </a:xfrm>
        </p:spPr>
      </p:pic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547DCF81-013F-4126-B0A6-B6E76D88DA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9415" y="5914004"/>
            <a:ext cx="951424" cy="922247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EB24A52-3256-41A9-ABA3-24EA71D6437F}"/>
              </a:ext>
            </a:extLst>
          </p:cNvPr>
          <p:cNvSpPr/>
          <p:nvPr/>
        </p:nvSpPr>
        <p:spPr>
          <a:xfrm>
            <a:off x="513187" y="5941340"/>
            <a:ext cx="453467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>
                <a:solidFill>
                  <a:srgbClr val="0070C0"/>
                </a:solidFill>
                <a:latin typeface="AdLib BT" panose="04040805040B02020603" pitchFamily="82" charset="0"/>
              </a:rPr>
              <a:t>Now What? </a:t>
            </a:r>
            <a:endParaRPr lang="en-US" sz="2000" i="1" dirty="0">
              <a:solidFill>
                <a:srgbClr val="0070C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5E37655-93ED-4D69-A9D8-FDB336C7F62F}"/>
              </a:ext>
            </a:extLst>
          </p:cNvPr>
          <p:cNvSpPr/>
          <p:nvPr/>
        </p:nvSpPr>
        <p:spPr>
          <a:xfrm>
            <a:off x="5137911" y="6167302"/>
            <a:ext cx="16049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i="1" dirty="0">
                <a:solidFill>
                  <a:srgbClr val="0070C0"/>
                </a:solidFill>
                <a:latin typeface="AdLib BT" panose="04040805040B02020603" pitchFamily="82" charset="0"/>
              </a:rPr>
              <a:t>presented by</a:t>
            </a:r>
          </a:p>
          <a:p>
            <a:pPr algn="ctr"/>
            <a:r>
              <a:rPr lang="en-US" sz="1400" i="1" dirty="0">
                <a:solidFill>
                  <a:srgbClr val="0070C0"/>
                </a:solidFill>
                <a:latin typeface="AdLib BT" panose="04040805040B02020603" pitchFamily="82" charset="0"/>
              </a:rPr>
              <a:t>your friends at</a:t>
            </a:r>
            <a:endParaRPr lang="en-US" sz="14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66F975C-9978-4C20-8070-81BE0B1ADA2A}"/>
              </a:ext>
            </a:extLst>
          </p:cNvPr>
          <p:cNvSpPr/>
          <p:nvPr/>
        </p:nvSpPr>
        <p:spPr>
          <a:xfrm>
            <a:off x="835151" y="1508759"/>
            <a:ext cx="943426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8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</a:rPr>
              <a:t>Always reduce your plan to paper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</a:rPr>
              <a:t>Sit down and count the cost of its execution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</a:rPr>
              <a:t>Do the research necessary to sell </a:t>
            </a:r>
            <a:r>
              <a:rPr lang="en-US" sz="3200" b="1" i="1" u="sng" dirty="0">
                <a:solidFill>
                  <a:schemeClr val="bg1"/>
                </a:solidFill>
              </a:rPr>
              <a:t>yoursel</a:t>
            </a:r>
            <a:r>
              <a:rPr lang="en-US" sz="3200" b="1" u="sng" dirty="0">
                <a:solidFill>
                  <a:schemeClr val="bg1"/>
                </a:solidFill>
              </a:rPr>
              <a:t>f</a:t>
            </a:r>
            <a:r>
              <a:rPr lang="en-US" sz="3200" dirty="0">
                <a:solidFill>
                  <a:schemeClr val="bg1"/>
                </a:solidFill>
              </a:rPr>
              <a:t> on the plan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</a:rPr>
              <a:t>If you are reinventing, expanding or starting a new business go the distance and formulate a complete business plan. By doing so you will expose holes unseen.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84312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291">
        <p14:prism isContent="1"/>
      </p:transition>
    </mc:Choice>
    <mc:Fallback xmlns="">
      <p:transition spd="slow" advTm="5529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164D969-46F1-44FC-B488-3FA68C6775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707"/>
            <a:ext cx="12188952" cy="6656293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3003D4E-E9FF-4669-90E7-7CED08158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5" t="20008" r="8214" b="57101"/>
          <a:stretch/>
        </p:blipFill>
        <p:spPr>
          <a:xfrm flipV="1">
            <a:off x="2" y="1"/>
            <a:ext cx="12191999" cy="1878950"/>
          </a:xfrm>
          <a:custGeom>
            <a:avLst/>
            <a:gdLst>
              <a:gd name="connsiteX0" fmla="*/ 0 w 12191999"/>
              <a:gd name="connsiteY0" fmla="*/ 1878950 h 1878950"/>
              <a:gd name="connsiteX1" fmla="*/ 12191999 w 12191999"/>
              <a:gd name="connsiteY1" fmla="*/ 1878950 h 1878950"/>
              <a:gd name="connsiteX2" fmla="*/ 12191999 w 12191999"/>
              <a:gd name="connsiteY2" fmla="*/ 0 h 1878950"/>
              <a:gd name="connsiteX3" fmla="*/ 0 w 12191999"/>
              <a:gd name="connsiteY3" fmla="*/ 0 h 1878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1878950">
                <a:moveTo>
                  <a:pt x="0" y="1878950"/>
                </a:moveTo>
                <a:lnTo>
                  <a:pt x="12191999" y="1878950"/>
                </a:lnTo>
                <a:lnTo>
                  <a:pt x="12191999" y="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7D98261-3895-4FB5-B9CE-26FAF63573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5" t="-1" r="8214" b="80325"/>
          <a:stretch/>
        </p:blipFill>
        <p:spPr>
          <a:xfrm flipV="1">
            <a:off x="0" y="4914024"/>
            <a:ext cx="12191999" cy="1614974"/>
          </a:xfrm>
          <a:custGeom>
            <a:avLst/>
            <a:gdLst>
              <a:gd name="connsiteX0" fmla="*/ 0 w 12191999"/>
              <a:gd name="connsiteY0" fmla="*/ 1614974 h 1614974"/>
              <a:gd name="connsiteX1" fmla="*/ 12191999 w 12191999"/>
              <a:gd name="connsiteY1" fmla="*/ 1614974 h 1614974"/>
              <a:gd name="connsiteX2" fmla="*/ 12191999 w 12191999"/>
              <a:gd name="connsiteY2" fmla="*/ 0 h 1614974"/>
              <a:gd name="connsiteX3" fmla="*/ 0 w 12191999"/>
              <a:gd name="connsiteY3" fmla="*/ 0 h 1614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1614974">
                <a:moveTo>
                  <a:pt x="0" y="1614974"/>
                </a:moveTo>
                <a:lnTo>
                  <a:pt x="12191999" y="1614974"/>
                </a:lnTo>
                <a:lnTo>
                  <a:pt x="12191999" y="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E0A01E6-95B9-424D-93AE-19F4928DFD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044454"/>
            <a:ext cx="12188952" cy="81354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CAA1A53-70FA-4C1E-9485-4F66D205F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312" y="939476"/>
            <a:ext cx="11505438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SEEK WISE COUNSEL AND ASK FOR FEEDBACK</a:t>
            </a:r>
            <a:endParaRPr lang="en-US" b="1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5635E21-51ED-48E4-8BF1-CC949A9E0F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23468" y="5983277"/>
            <a:ext cx="1707440" cy="673016"/>
          </a:xfrm>
        </p:spPr>
      </p:pic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547DCF81-013F-4126-B0A6-B6E76D88DA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7587" y="5912233"/>
            <a:ext cx="953251" cy="92401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EB24A52-3256-41A9-ABA3-24EA71D6437F}"/>
              </a:ext>
            </a:extLst>
          </p:cNvPr>
          <p:cNvSpPr/>
          <p:nvPr/>
        </p:nvSpPr>
        <p:spPr>
          <a:xfrm>
            <a:off x="513187" y="5941340"/>
            <a:ext cx="453467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>
                <a:solidFill>
                  <a:srgbClr val="0070C0"/>
                </a:solidFill>
                <a:latin typeface="AdLib BT" panose="04040805040B02020603" pitchFamily="82" charset="0"/>
              </a:rPr>
              <a:t>Now What? </a:t>
            </a:r>
            <a:endParaRPr lang="en-US" sz="2000" i="1" dirty="0">
              <a:solidFill>
                <a:srgbClr val="0070C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5E37655-93ED-4D69-A9D8-FDB336C7F62F}"/>
              </a:ext>
            </a:extLst>
          </p:cNvPr>
          <p:cNvSpPr/>
          <p:nvPr/>
        </p:nvSpPr>
        <p:spPr>
          <a:xfrm>
            <a:off x="5137911" y="6167302"/>
            <a:ext cx="16049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i="1" dirty="0">
                <a:solidFill>
                  <a:srgbClr val="0070C0"/>
                </a:solidFill>
                <a:latin typeface="AdLib BT" panose="04040805040B02020603" pitchFamily="82" charset="0"/>
              </a:rPr>
              <a:t>presented by</a:t>
            </a:r>
          </a:p>
          <a:p>
            <a:pPr algn="ctr"/>
            <a:r>
              <a:rPr lang="en-US" sz="1400" i="1" dirty="0">
                <a:solidFill>
                  <a:srgbClr val="0070C0"/>
                </a:solidFill>
                <a:latin typeface="AdLib BT" panose="04040805040B02020603" pitchFamily="82" charset="0"/>
              </a:rPr>
              <a:t>your friends at</a:t>
            </a:r>
            <a:endParaRPr lang="en-US" sz="14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19B668F-C881-48CF-AAA4-1CB172537E7D}"/>
              </a:ext>
            </a:extLst>
          </p:cNvPr>
          <p:cNvSpPr/>
          <p:nvPr/>
        </p:nvSpPr>
        <p:spPr>
          <a:xfrm>
            <a:off x="210312" y="1838269"/>
            <a:ext cx="11978640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</a:rPr>
              <a:t>This includes:</a:t>
            </a:r>
            <a:br>
              <a:rPr lang="en-US" sz="3200" dirty="0">
                <a:solidFill>
                  <a:schemeClr val="bg1"/>
                </a:solidFill>
              </a:rPr>
            </a:br>
            <a:endParaRPr lang="en-US" sz="3200" dirty="0">
              <a:solidFill>
                <a:schemeClr val="bg1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</a:rPr>
              <a:t>The Lord through prayer (put yourself in the hands of the Master)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</a:rPr>
              <a:t>People close to you who you can trust and who will give honest feedback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</a:rPr>
              <a:t>Experts in the field</a:t>
            </a:r>
          </a:p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58821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291">
        <p14:prism isContent="1"/>
      </p:transition>
    </mc:Choice>
    <mc:Fallback xmlns="">
      <p:transition spd="slow" advTm="5529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164D969-46F1-44FC-B488-3FA68C6775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707"/>
            <a:ext cx="12188952" cy="6656293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3003D4E-E9FF-4669-90E7-7CED08158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5" t="20008" r="8214" b="57101"/>
          <a:stretch/>
        </p:blipFill>
        <p:spPr>
          <a:xfrm flipV="1">
            <a:off x="2" y="1"/>
            <a:ext cx="12191999" cy="1878950"/>
          </a:xfrm>
          <a:custGeom>
            <a:avLst/>
            <a:gdLst>
              <a:gd name="connsiteX0" fmla="*/ 0 w 12191999"/>
              <a:gd name="connsiteY0" fmla="*/ 1878950 h 1878950"/>
              <a:gd name="connsiteX1" fmla="*/ 12191999 w 12191999"/>
              <a:gd name="connsiteY1" fmla="*/ 1878950 h 1878950"/>
              <a:gd name="connsiteX2" fmla="*/ 12191999 w 12191999"/>
              <a:gd name="connsiteY2" fmla="*/ 0 h 1878950"/>
              <a:gd name="connsiteX3" fmla="*/ 0 w 12191999"/>
              <a:gd name="connsiteY3" fmla="*/ 0 h 1878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1878950">
                <a:moveTo>
                  <a:pt x="0" y="1878950"/>
                </a:moveTo>
                <a:lnTo>
                  <a:pt x="12191999" y="1878950"/>
                </a:lnTo>
                <a:lnTo>
                  <a:pt x="12191999" y="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7D98261-3895-4FB5-B9CE-26FAF63573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5" t="-1" r="8214" b="80325"/>
          <a:stretch/>
        </p:blipFill>
        <p:spPr>
          <a:xfrm flipV="1">
            <a:off x="0" y="4914024"/>
            <a:ext cx="12191999" cy="1614974"/>
          </a:xfrm>
          <a:custGeom>
            <a:avLst/>
            <a:gdLst>
              <a:gd name="connsiteX0" fmla="*/ 0 w 12191999"/>
              <a:gd name="connsiteY0" fmla="*/ 1614974 h 1614974"/>
              <a:gd name="connsiteX1" fmla="*/ 12191999 w 12191999"/>
              <a:gd name="connsiteY1" fmla="*/ 1614974 h 1614974"/>
              <a:gd name="connsiteX2" fmla="*/ 12191999 w 12191999"/>
              <a:gd name="connsiteY2" fmla="*/ 0 h 1614974"/>
              <a:gd name="connsiteX3" fmla="*/ 0 w 12191999"/>
              <a:gd name="connsiteY3" fmla="*/ 0 h 1614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1614974">
                <a:moveTo>
                  <a:pt x="0" y="1614974"/>
                </a:moveTo>
                <a:lnTo>
                  <a:pt x="12191999" y="1614974"/>
                </a:lnTo>
                <a:lnTo>
                  <a:pt x="12191999" y="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E0A01E6-95B9-424D-93AE-19F4928DFD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044454"/>
            <a:ext cx="12188952" cy="81354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CAA1A53-70FA-4C1E-9485-4F66D205F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6" y="794524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EXECUTE YOUR PLAN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5635E21-51ED-48E4-8BF1-CC949A9E0F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23468" y="5983277"/>
            <a:ext cx="1707440" cy="673016"/>
          </a:xfrm>
        </p:spPr>
      </p:pic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547DCF81-013F-4126-B0A6-B6E76D88DA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9415" y="5914004"/>
            <a:ext cx="951424" cy="922247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EB24A52-3256-41A9-ABA3-24EA71D6437F}"/>
              </a:ext>
            </a:extLst>
          </p:cNvPr>
          <p:cNvSpPr/>
          <p:nvPr/>
        </p:nvSpPr>
        <p:spPr>
          <a:xfrm>
            <a:off x="513187" y="5941340"/>
            <a:ext cx="453467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>
                <a:solidFill>
                  <a:srgbClr val="0070C0"/>
                </a:solidFill>
                <a:latin typeface="AdLib BT" panose="04040805040B02020603" pitchFamily="82" charset="0"/>
              </a:rPr>
              <a:t>Now What? </a:t>
            </a:r>
            <a:endParaRPr lang="en-US" sz="2000" i="1" dirty="0">
              <a:solidFill>
                <a:srgbClr val="0070C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5E37655-93ED-4D69-A9D8-FDB336C7F62F}"/>
              </a:ext>
            </a:extLst>
          </p:cNvPr>
          <p:cNvSpPr/>
          <p:nvPr/>
        </p:nvSpPr>
        <p:spPr>
          <a:xfrm>
            <a:off x="5137911" y="6167302"/>
            <a:ext cx="16049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i="1" dirty="0">
                <a:solidFill>
                  <a:srgbClr val="0070C0"/>
                </a:solidFill>
                <a:latin typeface="AdLib BT" panose="04040805040B02020603" pitchFamily="82" charset="0"/>
              </a:rPr>
              <a:t>presented by</a:t>
            </a:r>
          </a:p>
          <a:p>
            <a:pPr algn="ctr"/>
            <a:r>
              <a:rPr lang="en-US" sz="1400" i="1" dirty="0">
                <a:solidFill>
                  <a:srgbClr val="0070C0"/>
                </a:solidFill>
                <a:latin typeface="AdLib BT" panose="04040805040B02020603" pitchFamily="82" charset="0"/>
              </a:rPr>
              <a:t>your friends at</a:t>
            </a:r>
            <a:endParaRPr lang="en-US" sz="1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488E2C2-BB41-46E4-AC37-B884048DD82F}"/>
              </a:ext>
            </a:extLst>
          </p:cNvPr>
          <p:cNvSpPr txBox="1"/>
          <p:nvPr/>
        </p:nvSpPr>
        <p:spPr>
          <a:xfrm>
            <a:off x="971550" y="2297430"/>
            <a:ext cx="10515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i="1" dirty="0">
                <a:solidFill>
                  <a:schemeClr val="bg1"/>
                </a:solidFill>
              </a:rPr>
              <a:t>Understand this</a:t>
            </a:r>
            <a:r>
              <a:rPr lang="en-US" sz="2800" dirty="0">
                <a:solidFill>
                  <a:schemeClr val="bg1"/>
                </a:solidFill>
              </a:rPr>
              <a:t>: you </a:t>
            </a:r>
            <a:r>
              <a:rPr lang="en-US" sz="2800" u="sng" dirty="0">
                <a:solidFill>
                  <a:schemeClr val="bg1"/>
                </a:solidFill>
              </a:rPr>
              <a:t>are</a:t>
            </a:r>
            <a:r>
              <a:rPr lang="en-US" sz="2800" dirty="0">
                <a:solidFill>
                  <a:schemeClr val="bg1"/>
                </a:solidFill>
              </a:rPr>
              <a:t> going to make mistakes. Adjust and persevere, always Fail Forward.</a:t>
            </a:r>
            <a:br>
              <a:rPr lang="en-US" sz="2800" dirty="0">
                <a:solidFill>
                  <a:schemeClr val="bg1"/>
                </a:solidFill>
              </a:rPr>
            </a:br>
            <a:endParaRPr lang="en-US" sz="28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i="1" dirty="0">
                <a:solidFill>
                  <a:schemeClr val="bg1"/>
                </a:solidFill>
              </a:rPr>
              <a:t>Remember</a:t>
            </a:r>
            <a:r>
              <a:rPr lang="en-US" sz="2800" dirty="0">
                <a:solidFill>
                  <a:schemeClr val="bg1"/>
                </a:solidFill>
              </a:rPr>
              <a:t>: an imperfect strategy </a:t>
            </a:r>
            <a:r>
              <a:rPr lang="en-US" sz="2800" u="sng" dirty="0">
                <a:solidFill>
                  <a:schemeClr val="bg1"/>
                </a:solidFill>
              </a:rPr>
              <a:t>worked with diligence</a:t>
            </a:r>
            <a:r>
              <a:rPr lang="en-US" sz="2800" dirty="0">
                <a:solidFill>
                  <a:schemeClr val="bg1"/>
                </a:solidFill>
              </a:rPr>
              <a:t> can get you to the solution.  A perfect strategy </a:t>
            </a:r>
            <a:r>
              <a:rPr lang="en-US" sz="2800" u="sng" dirty="0">
                <a:solidFill>
                  <a:schemeClr val="bg1"/>
                </a:solidFill>
              </a:rPr>
              <a:t>poorly executed</a:t>
            </a:r>
            <a:r>
              <a:rPr lang="en-US" sz="2800" dirty="0">
                <a:solidFill>
                  <a:schemeClr val="bg1"/>
                </a:solidFill>
              </a:rPr>
              <a:t> will get you ZERO results. 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0755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291">
        <p14:prism isContent="1"/>
      </p:transition>
    </mc:Choice>
    <mc:Fallback xmlns="">
      <p:transition spd="slow" advTm="5529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164D969-46F1-44FC-B488-3FA68C6775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707"/>
            <a:ext cx="12188952" cy="6656293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3003D4E-E9FF-4669-90E7-7CED08158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5" t="20008" r="8214" b="57101"/>
          <a:stretch/>
        </p:blipFill>
        <p:spPr>
          <a:xfrm flipV="1">
            <a:off x="2" y="1"/>
            <a:ext cx="12191999" cy="1878950"/>
          </a:xfrm>
          <a:custGeom>
            <a:avLst/>
            <a:gdLst>
              <a:gd name="connsiteX0" fmla="*/ 0 w 12191999"/>
              <a:gd name="connsiteY0" fmla="*/ 1878950 h 1878950"/>
              <a:gd name="connsiteX1" fmla="*/ 12191999 w 12191999"/>
              <a:gd name="connsiteY1" fmla="*/ 1878950 h 1878950"/>
              <a:gd name="connsiteX2" fmla="*/ 12191999 w 12191999"/>
              <a:gd name="connsiteY2" fmla="*/ 0 h 1878950"/>
              <a:gd name="connsiteX3" fmla="*/ 0 w 12191999"/>
              <a:gd name="connsiteY3" fmla="*/ 0 h 1878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1878950">
                <a:moveTo>
                  <a:pt x="0" y="1878950"/>
                </a:moveTo>
                <a:lnTo>
                  <a:pt x="12191999" y="1878950"/>
                </a:lnTo>
                <a:lnTo>
                  <a:pt x="12191999" y="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7D98261-3895-4FB5-B9CE-26FAF63573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5" t="-1" r="8214" b="80325"/>
          <a:stretch/>
        </p:blipFill>
        <p:spPr>
          <a:xfrm flipV="1">
            <a:off x="0" y="4914024"/>
            <a:ext cx="12191999" cy="1614974"/>
          </a:xfrm>
          <a:custGeom>
            <a:avLst/>
            <a:gdLst>
              <a:gd name="connsiteX0" fmla="*/ 0 w 12191999"/>
              <a:gd name="connsiteY0" fmla="*/ 1614974 h 1614974"/>
              <a:gd name="connsiteX1" fmla="*/ 12191999 w 12191999"/>
              <a:gd name="connsiteY1" fmla="*/ 1614974 h 1614974"/>
              <a:gd name="connsiteX2" fmla="*/ 12191999 w 12191999"/>
              <a:gd name="connsiteY2" fmla="*/ 0 h 1614974"/>
              <a:gd name="connsiteX3" fmla="*/ 0 w 12191999"/>
              <a:gd name="connsiteY3" fmla="*/ 0 h 1614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1614974">
                <a:moveTo>
                  <a:pt x="0" y="1614974"/>
                </a:moveTo>
                <a:lnTo>
                  <a:pt x="12191999" y="1614974"/>
                </a:lnTo>
                <a:lnTo>
                  <a:pt x="12191999" y="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E0A01E6-95B9-424D-93AE-19F4928DFD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044454"/>
            <a:ext cx="12188952" cy="81354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CAA1A53-70FA-4C1E-9485-4F66D205F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5151" y="717889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BEWARE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5635E21-51ED-48E4-8BF1-CC949A9E0F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23468" y="5983277"/>
            <a:ext cx="1707440" cy="673016"/>
          </a:xfrm>
        </p:spPr>
      </p:pic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547DCF81-013F-4126-B0A6-B6E76D88DA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8297" y="5912921"/>
            <a:ext cx="952541" cy="92333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EB24A52-3256-41A9-ABA3-24EA71D6437F}"/>
              </a:ext>
            </a:extLst>
          </p:cNvPr>
          <p:cNvSpPr/>
          <p:nvPr/>
        </p:nvSpPr>
        <p:spPr>
          <a:xfrm>
            <a:off x="513187" y="5941340"/>
            <a:ext cx="453467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>
                <a:solidFill>
                  <a:srgbClr val="0070C0"/>
                </a:solidFill>
                <a:latin typeface="AdLib BT" panose="04040805040B02020603" pitchFamily="82" charset="0"/>
              </a:rPr>
              <a:t>Now What? </a:t>
            </a:r>
            <a:endParaRPr lang="en-US" sz="2000" i="1" dirty="0">
              <a:solidFill>
                <a:srgbClr val="0070C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5E37655-93ED-4D69-A9D8-FDB336C7F62F}"/>
              </a:ext>
            </a:extLst>
          </p:cNvPr>
          <p:cNvSpPr/>
          <p:nvPr/>
        </p:nvSpPr>
        <p:spPr>
          <a:xfrm>
            <a:off x="5137911" y="6167302"/>
            <a:ext cx="16049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i="1" dirty="0">
                <a:solidFill>
                  <a:srgbClr val="0070C0"/>
                </a:solidFill>
                <a:latin typeface="AdLib BT" panose="04040805040B02020603" pitchFamily="82" charset="0"/>
              </a:rPr>
              <a:t>presented by</a:t>
            </a:r>
          </a:p>
          <a:p>
            <a:pPr algn="ctr"/>
            <a:r>
              <a:rPr lang="en-US" sz="1400" i="1" dirty="0">
                <a:solidFill>
                  <a:srgbClr val="0070C0"/>
                </a:solidFill>
                <a:latin typeface="AdLib BT" panose="04040805040B02020603" pitchFamily="82" charset="0"/>
              </a:rPr>
              <a:t>your friends at</a:t>
            </a:r>
            <a:endParaRPr lang="en-US" sz="14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D93296A-1DF7-4214-B11A-F9AD1B7FFD80}"/>
              </a:ext>
            </a:extLst>
          </p:cNvPr>
          <p:cNvSpPr/>
          <p:nvPr/>
        </p:nvSpPr>
        <p:spPr>
          <a:xfrm>
            <a:off x="838200" y="1997839"/>
            <a:ext cx="1051560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We learn the wrong grading system in school.  An 80% is a good grade. You get a silver star. A 90% is a really good grade - you get a gold star.  In life and in business - 80% is failing.  90% is passing. And 95%-100% is where you start generating success. This speaks to </a:t>
            </a:r>
            <a:r>
              <a:rPr lang="en-US" sz="2400" b="1" u="sng" dirty="0">
                <a:solidFill>
                  <a:schemeClr val="bg1"/>
                </a:solidFill>
              </a:rPr>
              <a:t>attitude</a:t>
            </a:r>
            <a:r>
              <a:rPr lang="en-US" sz="2400" dirty="0">
                <a:solidFill>
                  <a:schemeClr val="bg1"/>
                </a:solidFill>
              </a:rPr>
              <a:t>!</a:t>
            </a:r>
            <a:br>
              <a:rPr lang="en-US" sz="2400" dirty="0">
                <a:solidFill>
                  <a:schemeClr val="bg1"/>
                </a:solidFill>
              </a:rPr>
            </a:br>
            <a:endParaRPr lang="en-US" sz="24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It takes LOTS of commitment, time, effort, sweat and persistence to get to 90%. </a:t>
            </a:r>
            <a:br>
              <a:rPr lang="en-US" sz="2400" dirty="0">
                <a:solidFill>
                  <a:schemeClr val="bg1"/>
                </a:solidFill>
              </a:rPr>
            </a:br>
            <a:endParaRPr lang="en-US" sz="24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Again COUNT THE COSTS BEFOREHAND!</a:t>
            </a:r>
          </a:p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72672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291">
        <p14:prism isContent="1"/>
      </p:transition>
    </mc:Choice>
    <mc:Fallback xmlns="">
      <p:transition spd="slow" advTm="5529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164D969-46F1-44FC-B488-3FA68C6775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707"/>
            <a:ext cx="12188952" cy="6656293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3003D4E-E9FF-4669-90E7-7CED08158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5" t="20008" r="8214" b="57101"/>
          <a:stretch/>
        </p:blipFill>
        <p:spPr>
          <a:xfrm flipV="1">
            <a:off x="2" y="1"/>
            <a:ext cx="12191999" cy="1878950"/>
          </a:xfrm>
          <a:custGeom>
            <a:avLst/>
            <a:gdLst>
              <a:gd name="connsiteX0" fmla="*/ 0 w 12191999"/>
              <a:gd name="connsiteY0" fmla="*/ 1878950 h 1878950"/>
              <a:gd name="connsiteX1" fmla="*/ 12191999 w 12191999"/>
              <a:gd name="connsiteY1" fmla="*/ 1878950 h 1878950"/>
              <a:gd name="connsiteX2" fmla="*/ 12191999 w 12191999"/>
              <a:gd name="connsiteY2" fmla="*/ 0 h 1878950"/>
              <a:gd name="connsiteX3" fmla="*/ 0 w 12191999"/>
              <a:gd name="connsiteY3" fmla="*/ 0 h 1878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1878950">
                <a:moveTo>
                  <a:pt x="0" y="1878950"/>
                </a:moveTo>
                <a:lnTo>
                  <a:pt x="12191999" y="1878950"/>
                </a:lnTo>
                <a:lnTo>
                  <a:pt x="12191999" y="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7D98261-3895-4FB5-B9CE-26FAF63573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5" t="-1" r="8214" b="80325"/>
          <a:stretch/>
        </p:blipFill>
        <p:spPr>
          <a:xfrm flipV="1">
            <a:off x="0" y="4914024"/>
            <a:ext cx="12191999" cy="1614974"/>
          </a:xfrm>
          <a:custGeom>
            <a:avLst/>
            <a:gdLst>
              <a:gd name="connsiteX0" fmla="*/ 0 w 12191999"/>
              <a:gd name="connsiteY0" fmla="*/ 1614974 h 1614974"/>
              <a:gd name="connsiteX1" fmla="*/ 12191999 w 12191999"/>
              <a:gd name="connsiteY1" fmla="*/ 1614974 h 1614974"/>
              <a:gd name="connsiteX2" fmla="*/ 12191999 w 12191999"/>
              <a:gd name="connsiteY2" fmla="*/ 0 h 1614974"/>
              <a:gd name="connsiteX3" fmla="*/ 0 w 12191999"/>
              <a:gd name="connsiteY3" fmla="*/ 0 h 1614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1614974">
                <a:moveTo>
                  <a:pt x="0" y="1614974"/>
                </a:moveTo>
                <a:lnTo>
                  <a:pt x="12191999" y="1614974"/>
                </a:lnTo>
                <a:lnTo>
                  <a:pt x="12191999" y="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E0A01E6-95B9-424D-93AE-19F4928DFD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044454"/>
            <a:ext cx="12188952" cy="81354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CAA1A53-70FA-4C1E-9485-4F66D205F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9" y="717889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THINK ABOUT IT…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5635E21-51ED-48E4-8BF1-CC949A9E0F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23468" y="5983277"/>
            <a:ext cx="1707440" cy="673016"/>
          </a:xfrm>
        </p:spPr>
      </p:pic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547DCF81-013F-4126-B0A6-B6E76D88DA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5227" y="5803318"/>
            <a:ext cx="1065612" cy="103293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EB24A52-3256-41A9-ABA3-24EA71D6437F}"/>
              </a:ext>
            </a:extLst>
          </p:cNvPr>
          <p:cNvSpPr/>
          <p:nvPr/>
        </p:nvSpPr>
        <p:spPr>
          <a:xfrm>
            <a:off x="513187" y="5941340"/>
            <a:ext cx="453467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>
                <a:solidFill>
                  <a:srgbClr val="0070C0"/>
                </a:solidFill>
                <a:latin typeface="AdLib BT" panose="04040805040B02020603" pitchFamily="82" charset="0"/>
              </a:rPr>
              <a:t>Now What? </a:t>
            </a:r>
            <a:endParaRPr lang="en-US" sz="2000" i="1" dirty="0">
              <a:solidFill>
                <a:srgbClr val="0070C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5E37655-93ED-4D69-A9D8-FDB336C7F62F}"/>
              </a:ext>
            </a:extLst>
          </p:cNvPr>
          <p:cNvSpPr/>
          <p:nvPr/>
        </p:nvSpPr>
        <p:spPr>
          <a:xfrm>
            <a:off x="5137911" y="6167302"/>
            <a:ext cx="16049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i="1" dirty="0">
                <a:solidFill>
                  <a:srgbClr val="0070C0"/>
                </a:solidFill>
                <a:latin typeface="AdLib BT" panose="04040805040B02020603" pitchFamily="82" charset="0"/>
              </a:rPr>
              <a:t>presented by</a:t>
            </a:r>
          </a:p>
          <a:p>
            <a:pPr algn="ctr"/>
            <a:r>
              <a:rPr lang="en-US" sz="1400" i="1" dirty="0">
                <a:solidFill>
                  <a:srgbClr val="0070C0"/>
                </a:solidFill>
                <a:latin typeface="AdLib BT" panose="04040805040B02020603" pitchFamily="82" charset="0"/>
              </a:rPr>
              <a:t>your friends at</a:t>
            </a:r>
            <a:endParaRPr lang="en-US" sz="14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6AF45DD-7039-4A4B-82C1-D872FEF3BEAE}"/>
              </a:ext>
            </a:extLst>
          </p:cNvPr>
          <p:cNvSpPr/>
          <p:nvPr/>
        </p:nvSpPr>
        <p:spPr>
          <a:xfrm>
            <a:off x="835151" y="1600023"/>
            <a:ext cx="10515600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Keep learning, asking questions and growing.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Inspiration without perspiration leads to mis-formation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Persistence will ALWAYS overcome Resistance!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Always refer back to the plan, refine when needed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So the question is </a:t>
            </a:r>
            <a:r>
              <a:rPr lang="en-US" sz="2400" b="1" dirty="0">
                <a:solidFill>
                  <a:schemeClr val="bg1"/>
                </a:solidFill>
              </a:rPr>
              <a:t>NOW WHAT? </a:t>
            </a:r>
          </a:p>
          <a:p>
            <a:endParaRPr lang="en-US" sz="2400" b="1" dirty="0">
              <a:solidFill>
                <a:schemeClr val="bg1"/>
              </a:solidFill>
            </a:endParaRPr>
          </a:p>
          <a:p>
            <a:pPr algn="ctr"/>
            <a:r>
              <a:rPr lang="en-US" sz="2400" b="1" dirty="0">
                <a:solidFill>
                  <a:schemeClr val="bg1"/>
                </a:solidFill>
              </a:rPr>
              <a:t>YOU </a:t>
            </a:r>
            <a:r>
              <a:rPr lang="en-US" sz="2400" b="1" i="1" u="sng" dirty="0">
                <a:solidFill>
                  <a:schemeClr val="bg1"/>
                </a:solidFill>
              </a:rPr>
              <a:t>CAN</a:t>
            </a:r>
            <a:r>
              <a:rPr lang="en-US" sz="2400" b="1" dirty="0">
                <a:solidFill>
                  <a:schemeClr val="bg1"/>
                </a:solidFill>
              </a:rPr>
              <a:t> DO THIS!!!!!</a:t>
            </a:r>
          </a:p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05698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291">
        <p14:prism isContent="1"/>
      </p:transition>
    </mc:Choice>
    <mc:Fallback xmlns="">
      <p:transition spd="slow" advTm="5529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164D969-46F1-44FC-B488-3FA68C6775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707"/>
            <a:ext cx="12188952" cy="6656293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3003D4E-E9FF-4669-90E7-7CED08158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5" t="20008" r="8214" b="57101"/>
          <a:stretch/>
        </p:blipFill>
        <p:spPr>
          <a:xfrm flipV="1">
            <a:off x="2" y="1"/>
            <a:ext cx="12191999" cy="1878950"/>
          </a:xfrm>
          <a:custGeom>
            <a:avLst/>
            <a:gdLst>
              <a:gd name="connsiteX0" fmla="*/ 0 w 12191999"/>
              <a:gd name="connsiteY0" fmla="*/ 1878950 h 1878950"/>
              <a:gd name="connsiteX1" fmla="*/ 12191999 w 12191999"/>
              <a:gd name="connsiteY1" fmla="*/ 1878950 h 1878950"/>
              <a:gd name="connsiteX2" fmla="*/ 12191999 w 12191999"/>
              <a:gd name="connsiteY2" fmla="*/ 0 h 1878950"/>
              <a:gd name="connsiteX3" fmla="*/ 0 w 12191999"/>
              <a:gd name="connsiteY3" fmla="*/ 0 h 1878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1878950">
                <a:moveTo>
                  <a:pt x="0" y="1878950"/>
                </a:moveTo>
                <a:lnTo>
                  <a:pt x="12191999" y="1878950"/>
                </a:lnTo>
                <a:lnTo>
                  <a:pt x="12191999" y="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7D98261-3895-4FB5-B9CE-26FAF63573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5" t="-1" r="8214" b="80325"/>
          <a:stretch/>
        </p:blipFill>
        <p:spPr>
          <a:xfrm flipV="1">
            <a:off x="0" y="4914024"/>
            <a:ext cx="12191999" cy="1614974"/>
          </a:xfrm>
          <a:custGeom>
            <a:avLst/>
            <a:gdLst>
              <a:gd name="connsiteX0" fmla="*/ 0 w 12191999"/>
              <a:gd name="connsiteY0" fmla="*/ 1614974 h 1614974"/>
              <a:gd name="connsiteX1" fmla="*/ 12191999 w 12191999"/>
              <a:gd name="connsiteY1" fmla="*/ 1614974 h 1614974"/>
              <a:gd name="connsiteX2" fmla="*/ 12191999 w 12191999"/>
              <a:gd name="connsiteY2" fmla="*/ 0 h 1614974"/>
              <a:gd name="connsiteX3" fmla="*/ 0 w 12191999"/>
              <a:gd name="connsiteY3" fmla="*/ 0 h 1614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1614974">
                <a:moveTo>
                  <a:pt x="0" y="1614974"/>
                </a:moveTo>
                <a:lnTo>
                  <a:pt x="12191999" y="1614974"/>
                </a:lnTo>
                <a:lnTo>
                  <a:pt x="12191999" y="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E0A01E6-95B9-424D-93AE-19F4928DFD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044454"/>
            <a:ext cx="12188952" cy="81354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CAA1A53-70FA-4C1E-9485-4F66D205F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9" y="717889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FINAL THOUGHT…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5635E21-51ED-48E4-8BF1-CC949A9E0F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23468" y="5983277"/>
            <a:ext cx="1707440" cy="673016"/>
          </a:xfrm>
        </p:spPr>
      </p:pic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547DCF81-013F-4126-B0A6-B6E76D88DA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5227" y="5803318"/>
            <a:ext cx="1065612" cy="103293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EB24A52-3256-41A9-ABA3-24EA71D6437F}"/>
              </a:ext>
            </a:extLst>
          </p:cNvPr>
          <p:cNvSpPr/>
          <p:nvPr/>
        </p:nvSpPr>
        <p:spPr>
          <a:xfrm>
            <a:off x="513187" y="5941340"/>
            <a:ext cx="453467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>
                <a:solidFill>
                  <a:srgbClr val="0070C0"/>
                </a:solidFill>
                <a:latin typeface="AdLib BT" panose="04040805040B02020603" pitchFamily="82" charset="0"/>
              </a:rPr>
              <a:t>Now What? </a:t>
            </a:r>
            <a:endParaRPr lang="en-US" sz="2000" i="1" dirty="0">
              <a:solidFill>
                <a:srgbClr val="0070C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5E37655-93ED-4D69-A9D8-FDB336C7F62F}"/>
              </a:ext>
            </a:extLst>
          </p:cNvPr>
          <p:cNvSpPr/>
          <p:nvPr/>
        </p:nvSpPr>
        <p:spPr>
          <a:xfrm>
            <a:off x="5137911" y="6167302"/>
            <a:ext cx="16049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i="1" dirty="0">
                <a:solidFill>
                  <a:srgbClr val="0070C0"/>
                </a:solidFill>
                <a:latin typeface="AdLib BT" panose="04040805040B02020603" pitchFamily="82" charset="0"/>
              </a:rPr>
              <a:t>presented by</a:t>
            </a:r>
          </a:p>
          <a:p>
            <a:pPr algn="ctr"/>
            <a:r>
              <a:rPr lang="en-US" sz="1400" i="1" dirty="0">
                <a:solidFill>
                  <a:srgbClr val="0070C0"/>
                </a:solidFill>
                <a:latin typeface="AdLib BT" panose="04040805040B02020603" pitchFamily="82" charset="0"/>
              </a:rPr>
              <a:t>your friends at</a:t>
            </a:r>
            <a:endParaRPr lang="en-US" sz="14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6AF45DD-7039-4A4B-82C1-D872FEF3BEAE}"/>
              </a:ext>
            </a:extLst>
          </p:cNvPr>
          <p:cNvSpPr/>
          <p:nvPr/>
        </p:nvSpPr>
        <p:spPr>
          <a:xfrm>
            <a:off x="836676" y="1940128"/>
            <a:ext cx="10515600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400" dirty="0"/>
          </a:p>
          <a:p>
            <a:pPr algn="ctr"/>
            <a:r>
              <a:rPr lang="en-US" sz="3200" dirty="0">
                <a:solidFill>
                  <a:schemeClr val="bg1"/>
                </a:solidFill>
              </a:rPr>
              <a:t>So many have had </a:t>
            </a:r>
            <a:r>
              <a:rPr lang="en-US" sz="3200" b="1" u="sng" dirty="0">
                <a:solidFill>
                  <a:schemeClr val="bg1"/>
                </a:solidFill>
              </a:rPr>
              <a:t>great</a:t>
            </a:r>
            <a:r>
              <a:rPr lang="en-US" sz="3200" dirty="0">
                <a:solidFill>
                  <a:schemeClr val="bg1"/>
                </a:solidFill>
              </a:rPr>
              <a:t> ideas that could have changed the world, but they never saw the light of day and are now buried with the one to whom the </a:t>
            </a:r>
            <a:r>
              <a:rPr lang="en-US" sz="3200" b="1" u="sng" dirty="0">
                <a:solidFill>
                  <a:schemeClr val="bg1"/>
                </a:solidFill>
              </a:rPr>
              <a:t>gift</a:t>
            </a:r>
            <a:r>
              <a:rPr lang="en-US" sz="3200" dirty="0">
                <a:solidFill>
                  <a:schemeClr val="bg1"/>
                </a:solidFill>
              </a:rPr>
              <a:t> was provided. What a </a:t>
            </a:r>
            <a:r>
              <a:rPr lang="en-US" sz="3200" b="1" u="sng" dirty="0">
                <a:solidFill>
                  <a:schemeClr val="bg1"/>
                </a:solidFill>
              </a:rPr>
              <a:t>wasted</a:t>
            </a:r>
            <a:r>
              <a:rPr lang="en-US" sz="3200" dirty="0">
                <a:solidFill>
                  <a:schemeClr val="bg1"/>
                </a:solidFill>
              </a:rPr>
              <a:t> opportunity, not just for the gifted one but for their family, their community and perhaps even the world!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81226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291">
        <p14:prism isContent="1"/>
      </p:transition>
    </mc:Choice>
    <mc:Fallback xmlns="">
      <p:transition spd="slow" advTm="5529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164D969-46F1-44FC-B488-3FA68C6775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707"/>
            <a:ext cx="12188952" cy="6656293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3003D4E-E9FF-4669-90E7-7CED08158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5" t="20008" r="8214" b="57101"/>
          <a:stretch/>
        </p:blipFill>
        <p:spPr>
          <a:xfrm flipV="1">
            <a:off x="2" y="1"/>
            <a:ext cx="12191999" cy="1878950"/>
          </a:xfrm>
          <a:custGeom>
            <a:avLst/>
            <a:gdLst>
              <a:gd name="connsiteX0" fmla="*/ 0 w 12191999"/>
              <a:gd name="connsiteY0" fmla="*/ 1878950 h 1878950"/>
              <a:gd name="connsiteX1" fmla="*/ 12191999 w 12191999"/>
              <a:gd name="connsiteY1" fmla="*/ 1878950 h 1878950"/>
              <a:gd name="connsiteX2" fmla="*/ 12191999 w 12191999"/>
              <a:gd name="connsiteY2" fmla="*/ 0 h 1878950"/>
              <a:gd name="connsiteX3" fmla="*/ 0 w 12191999"/>
              <a:gd name="connsiteY3" fmla="*/ 0 h 1878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1878950">
                <a:moveTo>
                  <a:pt x="0" y="1878950"/>
                </a:moveTo>
                <a:lnTo>
                  <a:pt x="12191999" y="1878950"/>
                </a:lnTo>
                <a:lnTo>
                  <a:pt x="12191999" y="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7D98261-3895-4FB5-B9CE-26FAF63573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5" t="-1" r="8214" b="80325"/>
          <a:stretch/>
        </p:blipFill>
        <p:spPr>
          <a:xfrm flipV="1">
            <a:off x="0" y="4914024"/>
            <a:ext cx="12191999" cy="1614974"/>
          </a:xfrm>
          <a:custGeom>
            <a:avLst/>
            <a:gdLst>
              <a:gd name="connsiteX0" fmla="*/ 0 w 12191999"/>
              <a:gd name="connsiteY0" fmla="*/ 1614974 h 1614974"/>
              <a:gd name="connsiteX1" fmla="*/ 12191999 w 12191999"/>
              <a:gd name="connsiteY1" fmla="*/ 1614974 h 1614974"/>
              <a:gd name="connsiteX2" fmla="*/ 12191999 w 12191999"/>
              <a:gd name="connsiteY2" fmla="*/ 0 h 1614974"/>
              <a:gd name="connsiteX3" fmla="*/ 0 w 12191999"/>
              <a:gd name="connsiteY3" fmla="*/ 0 h 1614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1614974">
                <a:moveTo>
                  <a:pt x="0" y="1614974"/>
                </a:moveTo>
                <a:lnTo>
                  <a:pt x="12191999" y="1614974"/>
                </a:lnTo>
                <a:lnTo>
                  <a:pt x="12191999" y="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E0A01E6-95B9-424D-93AE-19F4928DFD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044454"/>
            <a:ext cx="12188952" cy="81354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CAA1A53-70FA-4C1E-9485-4F66D205F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5" y="3011061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BE WISE </a:t>
            </a:r>
            <a:r>
              <a:rPr lang="en-US" b="1" i="1" u="sng" dirty="0">
                <a:solidFill>
                  <a:schemeClr val="bg1"/>
                </a:solidFill>
              </a:rPr>
              <a:t>AND</a:t>
            </a:r>
            <a:r>
              <a:rPr lang="en-US" b="1" dirty="0">
                <a:solidFill>
                  <a:schemeClr val="bg1"/>
                </a:solidFill>
              </a:rPr>
              <a:t> SEIZE THE OPPORTUNITY!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sz="3600" b="1" i="1" dirty="0">
                <a:solidFill>
                  <a:schemeClr val="bg1"/>
                </a:solidFill>
              </a:rPr>
              <a:t>Need Help Doing This?</a:t>
            </a:r>
            <a:br>
              <a:rPr lang="en-US" sz="3600" b="1" i="1" dirty="0">
                <a:solidFill>
                  <a:schemeClr val="bg1"/>
                </a:solidFill>
              </a:rPr>
            </a:br>
            <a:br>
              <a:rPr lang="en-US" dirty="0">
                <a:solidFill>
                  <a:schemeClr val="bg1"/>
                </a:solidFill>
              </a:rPr>
            </a:br>
            <a:br>
              <a:rPr lang="en-US" dirty="0">
                <a:solidFill>
                  <a:schemeClr val="bg1"/>
                </a:solidFill>
              </a:rPr>
            </a:br>
            <a:br>
              <a:rPr lang="en-US" dirty="0">
                <a:solidFill>
                  <a:schemeClr val="bg1"/>
                </a:solidFill>
              </a:rPr>
            </a:br>
            <a:br>
              <a:rPr lang="en-US" dirty="0">
                <a:solidFill>
                  <a:schemeClr val="bg1"/>
                </a:solidFill>
              </a:rPr>
            </a:br>
            <a:r>
              <a:rPr lang="en-US" sz="4000" dirty="0">
                <a:solidFill>
                  <a:schemeClr val="bg1"/>
                </a:solidFill>
              </a:rPr>
              <a:t>joe@notjustanaveragejoe.com</a:t>
            </a:r>
            <a:br>
              <a:rPr lang="en-US" sz="4000" dirty="0">
                <a:solidFill>
                  <a:schemeClr val="bg1"/>
                </a:solidFill>
              </a:rPr>
            </a:br>
            <a:r>
              <a:rPr lang="en-US" sz="4000" dirty="0">
                <a:solidFill>
                  <a:schemeClr val="bg1"/>
                </a:solidFill>
              </a:rPr>
              <a:t>www.NotJustAnAverageJoe.com</a:t>
            </a:r>
            <a:br>
              <a:rPr lang="en-US" dirty="0"/>
            </a:b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5635E21-51ED-48E4-8BF1-CC949A9E0F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23468" y="5983277"/>
            <a:ext cx="1707440" cy="673016"/>
          </a:xfrm>
        </p:spPr>
      </p:pic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547DCF81-013F-4126-B0A6-B6E76D88DAE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9415" y="5914004"/>
            <a:ext cx="951424" cy="922247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EB24A52-3256-41A9-ABA3-24EA71D6437F}"/>
              </a:ext>
            </a:extLst>
          </p:cNvPr>
          <p:cNvSpPr/>
          <p:nvPr/>
        </p:nvSpPr>
        <p:spPr>
          <a:xfrm>
            <a:off x="513187" y="5941340"/>
            <a:ext cx="453467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>
                <a:solidFill>
                  <a:srgbClr val="0070C0"/>
                </a:solidFill>
                <a:latin typeface="AdLib BT" panose="04040805040B02020603" pitchFamily="82" charset="0"/>
              </a:rPr>
              <a:t>Now What? </a:t>
            </a:r>
            <a:endParaRPr lang="en-US" sz="2000" i="1" dirty="0">
              <a:solidFill>
                <a:srgbClr val="0070C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5E37655-93ED-4D69-A9D8-FDB336C7F62F}"/>
              </a:ext>
            </a:extLst>
          </p:cNvPr>
          <p:cNvSpPr/>
          <p:nvPr/>
        </p:nvSpPr>
        <p:spPr>
          <a:xfrm>
            <a:off x="5137911" y="6167302"/>
            <a:ext cx="16049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i="1" dirty="0">
                <a:solidFill>
                  <a:srgbClr val="0070C0"/>
                </a:solidFill>
                <a:latin typeface="AdLib BT" panose="04040805040B02020603" pitchFamily="82" charset="0"/>
              </a:rPr>
              <a:t>presented by</a:t>
            </a:r>
          </a:p>
          <a:p>
            <a:pPr algn="ctr"/>
            <a:r>
              <a:rPr lang="en-US" sz="1400" i="1" dirty="0">
                <a:solidFill>
                  <a:srgbClr val="0070C0"/>
                </a:solidFill>
                <a:latin typeface="AdLib BT" panose="04040805040B02020603" pitchFamily="82" charset="0"/>
              </a:rPr>
              <a:t>your friends at</a:t>
            </a:r>
            <a:endParaRPr lang="en-US" sz="1400" dirty="0"/>
          </a:p>
        </p:txBody>
      </p:sp>
      <p:pic>
        <p:nvPicPr>
          <p:cNvPr id="11" name="Picture 10" descr="A close up of a logo&#10;&#10;Description automatically generated">
            <a:extLst>
              <a:ext uri="{FF2B5EF4-FFF2-40B4-BE49-F238E27FC236}">
                <a16:creationId xmlns:a16="http://schemas.microsoft.com/office/drawing/2014/main" id="{E69DBBCE-5D56-4B80-B76D-024EF818FFC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1454" y="2602138"/>
            <a:ext cx="1706043" cy="1653724"/>
          </a:xfrm>
          <a:prstGeom prst="rect">
            <a:avLst/>
          </a:prstGeom>
          <a:noFill/>
          <a:effectLst>
            <a:glow rad="381000">
              <a:schemeClr val="bg1"/>
            </a:glow>
            <a:outerShdw blurRad="50800" dir="5400000" algn="ctr" rotWithShape="0">
              <a:srgbClr val="000000"/>
            </a:outerShdw>
          </a:effectLst>
        </p:spPr>
      </p:pic>
    </p:spTree>
    <p:custDataLst>
      <p:custData r:id="rId1"/>
      <p:tags r:id="rId2"/>
    </p:custDataLst>
    <p:extLst>
      <p:ext uri="{BB962C8B-B14F-4D97-AF65-F5344CB8AC3E}">
        <p14:creationId xmlns:p14="http://schemas.microsoft.com/office/powerpoint/2010/main" val="2459403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291">
        <p14:prism isContent="1"/>
      </p:transition>
    </mc:Choice>
    <mc:Fallback xmlns="">
      <p:transition spd="slow" advTm="55291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164D969-46F1-44FC-B488-3FA68C6775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707"/>
            <a:ext cx="12188952" cy="6656293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3003D4E-E9FF-4669-90E7-7CED08158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5" t="20008" r="8214" b="57101"/>
          <a:stretch/>
        </p:blipFill>
        <p:spPr>
          <a:xfrm flipV="1">
            <a:off x="2" y="1"/>
            <a:ext cx="12191999" cy="1878950"/>
          </a:xfrm>
          <a:custGeom>
            <a:avLst/>
            <a:gdLst>
              <a:gd name="connsiteX0" fmla="*/ 0 w 12191999"/>
              <a:gd name="connsiteY0" fmla="*/ 1878950 h 1878950"/>
              <a:gd name="connsiteX1" fmla="*/ 12191999 w 12191999"/>
              <a:gd name="connsiteY1" fmla="*/ 1878950 h 1878950"/>
              <a:gd name="connsiteX2" fmla="*/ 12191999 w 12191999"/>
              <a:gd name="connsiteY2" fmla="*/ 0 h 1878950"/>
              <a:gd name="connsiteX3" fmla="*/ 0 w 12191999"/>
              <a:gd name="connsiteY3" fmla="*/ 0 h 1878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1878950">
                <a:moveTo>
                  <a:pt x="0" y="1878950"/>
                </a:moveTo>
                <a:lnTo>
                  <a:pt x="12191999" y="1878950"/>
                </a:lnTo>
                <a:lnTo>
                  <a:pt x="12191999" y="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7D98261-3895-4FB5-B9CE-26FAF63573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5" t="-1" r="8214" b="80325"/>
          <a:stretch/>
        </p:blipFill>
        <p:spPr>
          <a:xfrm flipV="1">
            <a:off x="0" y="4914024"/>
            <a:ext cx="12191999" cy="1614974"/>
          </a:xfrm>
          <a:custGeom>
            <a:avLst/>
            <a:gdLst>
              <a:gd name="connsiteX0" fmla="*/ 0 w 12191999"/>
              <a:gd name="connsiteY0" fmla="*/ 1614974 h 1614974"/>
              <a:gd name="connsiteX1" fmla="*/ 12191999 w 12191999"/>
              <a:gd name="connsiteY1" fmla="*/ 1614974 h 1614974"/>
              <a:gd name="connsiteX2" fmla="*/ 12191999 w 12191999"/>
              <a:gd name="connsiteY2" fmla="*/ 0 h 1614974"/>
              <a:gd name="connsiteX3" fmla="*/ 0 w 12191999"/>
              <a:gd name="connsiteY3" fmla="*/ 0 h 1614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1614974">
                <a:moveTo>
                  <a:pt x="0" y="1614974"/>
                </a:moveTo>
                <a:lnTo>
                  <a:pt x="12191999" y="1614974"/>
                </a:lnTo>
                <a:lnTo>
                  <a:pt x="12191999" y="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E0A01E6-95B9-424D-93AE-19F4928DFD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044454"/>
            <a:ext cx="12188952" cy="81354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CAA1A53-70FA-4C1E-9485-4F66D205F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9" y="717889"/>
            <a:ext cx="10515600" cy="1325563"/>
          </a:xfrm>
        </p:spPr>
        <p:txBody>
          <a:bodyPr/>
          <a:lstStyle/>
          <a:p>
            <a:pPr algn="ctr"/>
            <a:r>
              <a:rPr lang="en-US" b="1">
                <a:solidFill>
                  <a:schemeClr val="bg1"/>
                </a:solidFill>
              </a:rPr>
              <a:t>QUESTIONS?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5635E21-51ED-48E4-8BF1-CC949A9E0F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23468" y="5983277"/>
            <a:ext cx="1707440" cy="673016"/>
          </a:xfrm>
        </p:spPr>
      </p:pic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547DCF81-013F-4126-B0A6-B6E76D88DA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5227" y="5803318"/>
            <a:ext cx="1065612" cy="103293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EB24A52-3256-41A9-ABA3-24EA71D6437F}"/>
              </a:ext>
            </a:extLst>
          </p:cNvPr>
          <p:cNvSpPr/>
          <p:nvPr/>
        </p:nvSpPr>
        <p:spPr>
          <a:xfrm>
            <a:off x="513187" y="5941340"/>
            <a:ext cx="453467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>
                <a:solidFill>
                  <a:srgbClr val="0070C0"/>
                </a:solidFill>
                <a:latin typeface="AdLib BT" panose="04040805040B02020603" pitchFamily="82" charset="0"/>
              </a:rPr>
              <a:t>Now What? </a:t>
            </a:r>
            <a:endParaRPr lang="en-US" sz="2000" i="1" dirty="0">
              <a:solidFill>
                <a:srgbClr val="0070C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5E37655-93ED-4D69-A9D8-FDB336C7F62F}"/>
              </a:ext>
            </a:extLst>
          </p:cNvPr>
          <p:cNvSpPr/>
          <p:nvPr/>
        </p:nvSpPr>
        <p:spPr>
          <a:xfrm>
            <a:off x="5137911" y="6167302"/>
            <a:ext cx="16049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i="1" dirty="0">
                <a:solidFill>
                  <a:srgbClr val="0070C0"/>
                </a:solidFill>
                <a:latin typeface="AdLib BT" panose="04040805040B02020603" pitchFamily="82" charset="0"/>
              </a:rPr>
              <a:t>presented by</a:t>
            </a:r>
          </a:p>
          <a:p>
            <a:pPr algn="ctr"/>
            <a:r>
              <a:rPr lang="en-US" sz="1400" i="1" dirty="0">
                <a:solidFill>
                  <a:srgbClr val="0070C0"/>
                </a:solidFill>
                <a:latin typeface="AdLib BT" panose="04040805040B02020603" pitchFamily="82" charset="0"/>
              </a:rPr>
              <a:t>your friends at</a:t>
            </a:r>
            <a:endParaRPr lang="en-US" sz="14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6AF45DD-7039-4A4B-82C1-D872FEF3BEAE}"/>
              </a:ext>
            </a:extLst>
          </p:cNvPr>
          <p:cNvSpPr/>
          <p:nvPr/>
        </p:nvSpPr>
        <p:spPr>
          <a:xfrm>
            <a:off x="836676" y="1940128"/>
            <a:ext cx="10515600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400" dirty="0"/>
          </a:p>
          <a:p>
            <a:r>
              <a:rPr lang="en-US" dirty="0"/>
              <a:t> </a:t>
            </a:r>
          </a:p>
          <a:p>
            <a:pPr algn="ctr"/>
            <a:r>
              <a:rPr lang="en-US" sz="4800" dirty="0">
                <a:solidFill>
                  <a:schemeClr val="bg1"/>
                </a:solidFill>
              </a:rPr>
              <a:t>Please enter in the </a:t>
            </a:r>
            <a:r>
              <a:rPr lang="en-US" sz="4800" dirty="0" err="1">
                <a:solidFill>
                  <a:schemeClr val="bg1"/>
                </a:solidFill>
              </a:rPr>
              <a:t>chatbox</a:t>
            </a:r>
            <a:r>
              <a:rPr lang="en-US" sz="4800" dirty="0">
                <a:solidFill>
                  <a:schemeClr val="bg1"/>
                </a:solidFill>
              </a:rPr>
              <a:t> below any questions you have for Joe to answer in this live chat. 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08055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291">
        <p14:prism isContent="1"/>
      </p:transition>
    </mc:Choice>
    <mc:Fallback xmlns="">
      <p:transition spd="slow" advTm="5529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6|2.1|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4|39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4|29.4|11.6|13.1|3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|6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1|3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|1|4.3|28.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2|2|1.5|2.2|1.8|4.5|363.1|40.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2|2|1.5|2.2|1.8|4.5|363.1|40.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2|2|1.5|2.2|1.8|4.5|363.1|40.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2|2|1.5|2.2|1.8|4.5|363.1|40.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2|2|1.5|2.2|1.8|4.5|363.1|40.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2|2|1.5|2.2|1.8|4.5|363.1|40.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2|2|1.5|2.2|1.8|4.5|363.1|40.6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1|11.5|25.9|16.7|17.7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4|9.8|26.8|28.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5|1.4|49.8|13.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4|48.6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7|27.2|10.9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1|23.3|22.2|39|18.3|59.3|9.8|7.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1|23.3|22.2|39|18.3|59.3|9.8|7.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CUSTOMXMLID" val="{90DB945E-CAF7-4D5E-8D5A-56120011EE08}"/>
  <p:tag name="ATHENA.CUSTOMXMLCONTENT" val="&lt;?xml version=&quot;1.0&quot;?&gt;&lt;athena xmlns=&quot;http://schemas.microsoft.com/edu/athena&quot; version=&quot;0.1.4911.0&quot;&gt;&lt;timings duration=&quot;10544&quot;/&gt;&lt;/athena&gt;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1|23.3|22.2|39|18.3|59.3|9.8|7.2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athena xmlns="http://schemas.microsoft.com/edu/athena" version="0.1.4911.0">
  <timings duration="10544"/>
</athena>
</file>

<file path=customXml/itemProps1.xml><?xml version="1.0" encoding="utf-8"?>
<ds:datastoreItem xmlns:ds="http://schemas.openxmlformats.org/officeDocument/2006/customXml" ds:itemID="{90DB945E-CAF7-4D5E-8D5A-56120011EE08}">
  <ds:schemaRefs>
    <ds:schemaRef ds:uri="http://schemas.microsoft.com/edu/athen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460</TotalTime>
  <Words>2070</Words>
  <Application>Microsoft Office PowerPoint</Application>
  <PresentationFormat>Widescreen</PresentationFormat>
  <Paragraphs>250</Paragraphs>
  <Slides>23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AdLib BT</vt:lpstr>
      <vt:lpstr>Arial</vt:lpstr>
      <vt:lpstr>Calibri</vt:lpstr>
      <vt:lpstr>Calibri Light</vt:lpstr>
      <vt:lpstr>Office Theme</vt:lpstr>
      <vt:lpstr>PowerPoint Presentation</vt:lpstr>
      <vt:lpstr>What Do You See?</vt:lpstr>
      <vt:lpstr>What I Learned</vt:lpstr>
      <vt:lpstr>PowerPoint Presentation</vt:lpstr>
      <vt:lpstr>WHERE DO YOU START?</vt:lpstr>
      <vt:lpstr>IT ALL BEGINS WITH ONE DIVINE WORD…</vt:lpstr>
      <vt:lpstr>PowerPoint Presentation</vt:lpstr>
      <vt:lpstr>5.5 QUESTIONS EVERYONE MUST ANSWER</vt:lpstr>
      <vt:lpstr>5.5 QUESTIONS EVERYONE MUST ANSWER</vt:lpstr>
      <vt:lpstr>5.5 QUESTIONS EVERYONE MUST ANSWER</vt:lpstr>
      <vt:lpstr>5.5 QUESTIONS EVERYONE MUST ANSWER</vt:lpstr>
      <vt:lpstr>5.5 QUESTIONS EVERYONE MUST ANSWER</vt:lpstr>
      <vt:lpstr>5.5 QUESTIONS EVERYONE MUST ANSWER</vt:lpstr>
      <vt:lpstr>5.5 QUESTIONS EVERYONE MUST ANSWER</vt:lpstr>
      <vt:lpstr>PUT YOUR VISION TO THE TEST</vt:lpstr>
      <vt:lpstr>THE VISION PLAN</vt:lpstr>
      <vt:lpstr>SEEK WISE COUNSEL AND ASK FOR FEEDBACK</vt:lpstr>
      <vt:lpstr>EXECUTE YOUR PLAN</vt:lpstr>
      <vt:lpstr>BEWARE</vt:lpstr>
      <vt:lpstr>THINK ABOUT IT…</vt:lpstr>
      <vt:lpstr>FINAL THOUGHT…</vt:lpstr>
      <vt:lpstr>BE WISE AND SEIZE THE OPPORTUNITY! Need Help Doing This?     joe@notjustanaveragejoe.com www.NotJustAnAverageJoe.com 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 pellegrino</dc:creator>
  <cp:lastModifiedBy>joe pellegrino</cp:lastModifiedBy>
  <cp:revision>8</cp:revision>
  <cp:lastPrinted>2020-04-06T18:57:24Z</cp:lastPrinted>
  <dcterms:created xsi:type="dcterms:W3CDTF">2020-04-05T00:03:30Z</dcterms:created>
  <dcterms:modified xsi:type="dcterms:W3CDTF">2020-05-12T18:14:20Z</dcterms:modified>
</cp:coreProperties>
</file>